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jpeg"/>
  <Default Extension="emf" ContentType="image/x-emf"/>
  <Default Extension="tiff" ContentType="image/tiff"/>
  <Default Extension="rels" ContentType="application/vnd.openxmlformats-package.relationships+xml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58" r:id="rId2"/>
    <p:sldMasterId id="2147483668" r:id="rId3"/>
  </p:sldMasterIdLst>
  <p:notesMasterIdLst>
    <p:notesMasterId r:id="rId15"/>
  </p:notesMasterIdLst>
  <p:sldIdLst>
    <p:sldId id="256" r:id="rId4"/>
    <p:sldId id="261" r:id="rId5"/>
    <p:sldId id="269" r:id="rId6"/>
    <p:sldId id="263" r:id="rId7"/>
    <p:sldId id="264" r:id="rId8"/>
    <p:sldId id="258" r:id="rId9"/>
    <p:sldId id="260" r:id="rId10"/>
    <p:sldId id="265" r:id="rId11"/>
    <p:sldId id="267" r:id="rId12"/>
    <p:sldId id="268" r:id="rId13"/>
    <p:sldId id="270" r:id="rId1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413"/>
    <p:restoredTop sz="94365"/>
  </p:normalViewPr>
  <p:slideViewPr>
    <p:cSldViewPr snapToGrid="0" snapToObjects="1">
      <p:cViewPr varScale="1">
        <p:scale>
          <a:sx n="140" d="100"/>
          <a:sy n="140" d="100"/>
        </p:scale>
        <p:origin x="424" y="19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8.xml"/><Relationship Id="rId12" Type="http://schemas.openxmlformats.org/officeDocument/2006/relationships/slide" Target="slides/slide9.xml"/><Relationship Id="rId13" Type="http://schemas.openxmlformats.org/officeDocument/2006/relationships/slide" Target="slides/slide10.xml"/><Relationship Id="rId14" Type="http://schemas.openxmlformats.org/officeDocument/2006/relationships/slide" Target="slides/slide11.xml"/><Relationship Id="rId15" Type="http://schemas.openxmlformats.org/officeDocument/2006/relationships/notesMaster" Target="notesMasters/notesMaster1.xml"/><Relationship Id="rId16" Type="http://schemas.openxmlformats.org/officeDocument/2006/relationships/presProps" Target="presProps.xml"/><Relationship Id="rId17" Type="http://schemas.openxmlformats.org/officeDocument/2006/relationships/viewProps" Target="viewProps.xml"/><Relationship Id="rId18" Type="http://schemas.openxmlformats.org/officeDocument/2006/relationships/theme" Target="theme/theme1.xml"/><Relationship Id="rId1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Master" Target="slideMasters/slideMaster3.xml"/><Relationship Id="rId4" Type="http://schemas.openxmlformats.org/officeDocument/2006/relationships/slide" Target="slides/slide1.xml"/><Relationship Id="rId5" Type="http://schemas.openxmlformats.org/officeDocument/2006/relationships/slide" Target="slides/slide2.xml"/><Relationship Id="rId6" Type="http://schemas.openxmlformats.org/officeDocument/2006/relationships/slide" Target="slides/slide3.xml"/><Relationship Id="rId7" Type="http://schemas.openxmlformats.org/officeDocument/2006/relationships/slide" Target="slides/slide4.xml"/><Relationship Id="rId8" Type="http://schemas.openxmlformats.org/officeDocument/2006/relationships/slide" Target="slides/slide5.xml"/><Relationship Id="rId9" Type="http://schemas.openxmlformats.org/officeDocument/2006/relationships/slide" Target="slides/slide6.xml"/><Relationship Id="rId10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AEBB019-9A97-C847-A0CD-A133CC36B5A5}" type="datetimeFigureOut">
              <a:rPr lang="en-US" smtClean="0"/>
              <a:t>6/9/17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70E00A6-57F5-5846-B2C8-C0B4AB76A3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574083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2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png"/><Relationship Id="rId3" Type="http://schemas.openxmlformats.org/officeDocument/2006/relationships/image" Target="../media/image2.png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png"/><Relationship Id="rId3" Type="http://schemas.openxmlformats.org/officeDocument/2006/relationships/image" Target="../media/image2.png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png"/><Relationship Id="rId3" Type="http://schemas.openxmlformats.org/officeDocument/2006/relationships/image" Target="../media/image2.png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png"/><Relationship Id="rId3" Type="http://schemas.openxmlformats.org/officeDocument/2006/relationships/image" Target="../media/image2.png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3.png"/><Relationship Id="rId3" Type="http://schemas.openxmlformats.org/officeDocument/2006/relationships/image" Target="../media/image4.png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3.png"/><Relationship Id="rId3" Type="http://schemas.openxmlformats.org/officeDocument/2006/relationships/image" Target="../media/image4.png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3.png"/><Relationship Id="rId3" Type="http://schemas.openxmlformats.org/officeDocument/2006/relationships/image" Target="../media/image4.png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3.png"/><Relationship Id="rId3" Type="http://schemas.openxmlformats.org/officeDocument/2006/relationships/image" Target="../media/image4.png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3.png"/><Relationship Id="rId3" Type="http://schemas.openxmlformats.org/officeDocument/2006/relationships/image" Target="../media/image4.png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1.png"/><Relationship Id="rId3" Type="http://schemas.openxmlformats.org/officeDocument/2006/relationships/image" Target="../media/image2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2.png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1.png"/><Relationship Id="rId3" Type="http://schemas.openxmlformats.org/officeDocument/2006/relationships/image" Target="../media/image2.png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1.png"/><Relationship Id="rId3" Type="http://schemas.openxmlformats.org/officeDocument/2006/relationships/image" Target="../media/image2.png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1.png"/><Relationship Id="rId3" Type="http://schemas.openxmlformats.org/officeDocument/2006/relationships/image" Target="../media/image2.png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3.png"/><Relationship Id="rId3" Type="http://schemas.openxmlformats.org/officeDocument/2006/relationships/image" Target="../media/image4.png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3.png"/><Relationship Id="rId3" Type="http://schemas.openxmlformats.org/officeDocument/2006/relationships/image" Target="../media/image4.png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3.png"/><Relationship Id="rId3" Type="http://schemas.openxmlformats.org/officeDocument/2006/relationships/image" Target="../media/image4.png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3.png"/><Relationship Id="rId3" Type="http://schemas.openxmlformats.org/officeDocument/2006/relationships/image" Target="../media/image4.png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3.png"/><Relationship Id="rId3" Type="http://schemas.openxmlformats.org/officeDocument/2006/relationships/image" Target="../media/image4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2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2.pn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Relationship Id="rId3" Type="http://schemas.openxmlformats.org/officeDocument/2006/relationships/image" Target="../media/image4.png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Relationship Id="rId3" Type="http://schemas.openxmlformats.org/officeDocument/2006/relationships/image" Target="../media/image4.png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Relationship Id="rId3" Type="http://schemas.openxmlformats.org/officeDocument/2006/relationships/image" Target="../media/image4.png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Relationship Id="rId3" Type="http://schemas.openxmlformats.org/officeDocument/2006/relationships/image" Target="../media/image4.png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Relationship Id="rId3" Type="http://schemas.openxmlformats.org/officeDocument/2006/relationships/image" Target="../media/image4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(Imag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/>
          <p:nvPr/>
        </p:nvSpPr>
        <p:spPr>
          <a:xfrm>
            <a:off x="4644008" y="0"/>
            <a:ext cx="4499992" cy="6858000"/>
          </a:xfrm>
          <a:prstGeom prst="rect">
            <a:avLst/>
          </a:prstGeom>
          <a:solidFill>
            <a:srgbClr val="00793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latin typeface="Calibri" pitchFamily="34" charset="0"/>
            </a:endParaRPr>
          </a:p>
        </p:txBody>
      </p:sp>
      <p:grpSp>
        <p:nvGrpSpPr>
          <p:cNvPr id="18" name="Group 17"/>
          <p:cNvGrpSpPr/>
          <p:nvPr/>
        </p:nvGrpSpPr>
        <p:grpSpPr>
          <a:xfrm>
            <a:off x="5266578" y="1886850"/>
            <a:ext cx="3877200" cy="96175"/>
            <a:chOff x="5266578" y="1886850"/>
            <a:chExt cx="3877200" cy="96175"/>
          </a:xfrm>
        </p:grpSpPr>
        <p:cxnSp>
          <p:nvCxnSpPr>
            <p:cNvPr id="10" name="Straight Connector 9"/>
            <p:cNvCxnSpPr/>
            <p:nvPr/>
          </p:nvCxnSpPr>
          <p:spPr>
            <a:xfrm>
              <a:off x="5266578" y="1886850"/>
              <a:ext cx="3877200" cy="0"/>
            </a:xfrm>
            <a:prstGeom prst="line">
              <a:avLst/>
            </a:prstGeom>
            <a:ln w="285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5400000">
              <a:off x="5236761" y="1938025"/>
              <a:ext cx="90000" cy="0"/>
            </a:xfrm>
            <a:prstGeom prst="line">
              <a:avLst/>
            </a:prstGeom>
            <a:ln w="285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64000" y="1973663"/>
            <a:ext cx="3329786" cy="864000"/>
          </a:xfrm>
        </p:spPr>
        <p:txBody>
          <a:bodyPr/>
          <a:lstStyle>
            <a:lvl1pPr>
              <a:lnSpc>
                <a:spcPts val="3400"/>
              </a:lnSpc>
              <a:defRPr sz="3400">
                <a:solidFill>
                  <a:schemeClr val="bg1"/>
                </a:solidFill>
              </a:defRPr>
            </a:lvl1pPr>
          </a:lstStyle>
          <a:p>
            <a:r>
              <a:rPr lang="en-US" noProof="0" smtClean="0"/>
              <a:t>Click to edit Master title style</a:t>
            </a:r>
            <a:endParaRPr lang="en-GB" noProof="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364000" y="2881399"/>
            <a:ext cx="3330583" cy="720000"/>
          </a:xfrm>
        </p:spPr>
        <p:txBody>
          <a:bodyPr/>
          <a:lstStyle>
            <a:lvl1pPr marL="0" indent="0" algn="l">
              <a:lnSpc>
                <a:spcPts val="1900"/>
              </a:lnSpc>
              <a:buNone/>
              <a:defRPr sz="1600" b="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noProof="0" dirty="0" smtClean="0"/>
              <a:t>Click to edit Master </a:t>
            </a:r>
            <a:br>
              <a:rPr lang="en-GB" noProof="0" dirty="0" smtClean="0"/>
            </a:br>
            <a:r>
              <a:rPr lang="en-GB" noProof="0" dirty="0" smtClean="0"/>
              <a:t>subtitle style</a:t>
            </a:r>
            <a:endParaRPr lang="en-GB" noProof="0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5364162" y="3629942"/>
            <a:ext cx="3330000" cy="252000"/>
          </a:xfrm>
        </p:spPr>
        <p:txBody>
          <a:bodyPr/>
          <a:lstStyle>
            <a:lvl1pPr>
              <a:lnSpc>
                <a:spcPts val="1900"/>
              </a:lnSpc>
              <a:spcAft>
                <a:spcPts val="0"/>
              </a:spcAft>
              <a:defRPr sz="1400" b="1">
                <a:solidFill>
                  <a:schemeClr val="bg1"/>
                </a:solidFill>
              </a:defRPr>
            </a:lvl1pPr>
            <a:lvl2pPr>
              <a:lnSpc>
                <a:spcPts val="1900"/>
              </a:lnSpc>
              <a:defRPr sz="1600" b="0">
                <a:solidFill>
                  <a:schemeClr val="bg1"/>
                </a:solidFill>
              </a:defRPr>
            </a:lvl2pPr>
            <a:lvl3pPr>
              <a:lnSpc>
                <a:spcPts val="1900"/>
              </a:lnSpc>
              <a:defRPr sz="1600" b="0">
                <a:solidFill>
                  <a:schemeClr val="bg1"/>
                </a:solidFill>
              </a:defRPr>
            </a:lvl3pPr>
            <a:lvl4pPr>
              <a:lnSpc>
                <a:spcPts val="1900"/>
              </a:lnSpc>
              <a:defRPr sz="1600" b="0">
                <a:solidFill>
                  <a:schemeClr val="bg1"/>
                </a:solidFill>
              </a:defRPr>
            </a:lvl4pPr>
            <a:lvl5pPr>
              <a:lnSpc>
                <a:spcPts val="1900"/>
              </a:lnSpc>
              <a:buNone/>
              <a:defRPr sz="1600" b="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4"/>
          </p:nvPr>
        </p:nvSpPr>
        <p:spPr>
          <a:xfrm>
            <a:off x="5364000" y="3848302"/>
            <a:ext cx="3330000" cy="252000"/>
          </a:xfrm>
        </p:spPr>
        <p:txBody>
          <a:bodyPr/>
          <a:lstStyle>
            <a:lvl1pPr>
              <a:lnSpc>
                <a:spcPts val="1900"/>
              </a:lnSpc>
              <a:spcAft>
                <a:spcPts val="0"/>
              </a:spcAft>
              <a:defRPr b="0">
                <a:solidFill>
                  <a:schemeClr val="bg1"/>
                </a:solidFill>
              </a:defRPr>
            </a:lvl1pPr>
            <a:lvl2pPr>
              <a:lnSpc>
                <a:spcPts val="1900"/>
              </a:lnSpc>
              <a:spcAft>
                <a:spcPts val="0"/>
              </a:spcAft>
              <a:defRPr b="0">
                <a:solidFill>
                  <a:schemeClr val="bg1"/>
                </a:solidFill>
              </a:defRPr>
            </a:lvl2pPr>
            <a:lvl3pPr>
              <a:lnSpc>
                <a:spcPts val="1900"/>
              </a:lnSpc>
              <a:spcAft>
                <a:spcPts val="0"/>
              </a:spcAft>
              <a:defRPr b="0">
                <a:solidFill>
                  <a:schemeClr val="bg1"/>
                </a:solidFill>
              </a:defRPr>
            </a:lvl3pPr>
            <a:lvl4pPr>
              <a:lnSpc>
                <a:spcPts val="1900"/>
              </a:lnSpc>
              <a:spcAft>
                <a:spcPts val="0"/>
              </a:spcAft>
              <a:defRPr b="0">
                <a:solidFill>
                  <a:schemeClr val="bg1"/>
                </a:solidFill>
              </a:defRPr>
            </a:lvl4pPr>
            <a:lvl5pPr>
              <a:lnSpc>
                <a:spcPts val="1900"/>
              </a:lnSpc>
              <a:spcAft>
                <a:spcPts val="0"/>
              </a:spcAft>
              <a:buNone/>
              <a:defRPr b="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pic>
        <p:nvPicPr>
          <p:cNvPr id="13" name="Picture 12" descr="UoS-LOGO-WHITE-236px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588223" y="444172"/>
            <a:ext cx="2124000" cy="531000"/>
          </a:xfrm>
          <a:prstGeom prst="rect">
            <a:avLst/>
          </a:prstGeom>
        </p:spPr>
      </p:pic>
      <p:pic>
        <p:nvPicPr>
          <p:cNvPr id="14" name="Picture 13" descr="BE-THE-DIFFERENCE-WHITE-293_5px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542343" y="6408000"/>
            <a:ext cx="2592000" cy="223448"/>
          </a:xfrm>
          <a:prstGeom prst="rect">
            <a:avLst/>
          </a:prstGeom>
        </p:spPr>
      </p:pic>
      <p:sp>
        <p:nvSpPr>
          <p:cNvPr id="15" name="Picture Placeholder 8"/>
          <p:cNvSpPr>
            <a:spLocks noGrp="1"/>
          </p:cNvSpPr>
          <p:nvPr>
            <p:ph type="pic" sz="quarter" idx="15"/>
          </p:nvPr>
        </p:nvSpPr>
        <p:spPr>
          <a:xfrm>
            <a:off x="0" y="0"/>
            <a:ext cx="4644008" cy="6858000"/>
          </a:xfrm>
        </p:spPr>
        <p:txBody>
          <a:bodyPr/>
          <a:lstStyle>
            <a:lvl1pPr>
              <a:defRPr baseline="0"/>
            </a:lvl1pPr>
          </a:lstStyle>
          <a:p>
            <a:r>
              <a:rPr lang="en-US" smtClean="0"/>
              <a:t>Drag picture to placeholder or click icon to add</a:t>
            </a:r>
            <a:endParaRPr lang="en-GB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(Imag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4644008" y="0"/>
            <a:ext cx="4499992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latin typeface="Calibri" pitchFamily="34" charset="0"/>
            </a:endParaRPr>
          </a:p>
        </p:txBody>
      </p:sp>
      <p:grpSp>
        <p:nvGrpSpPr>
          <p:cNvPr id="18" name="Group 17"/>
          <p:cNvGrpSpPr/>
          <p:nvPr/>
        </p:nvGrpSpPr>
        <p:grpSpPr>
          <a:xfrm>
            <a:off x="5266578" y="1886850"/>
            <a:ext cx="3877200" cy="96175"/>
            <a:chOff x="5266578" y="1886850"/>
            <a:chExt cx="3877200" cy="96175"/>
          </a:xfrm>
        </p:grpSpPr>
        <p:cxnSp>
          <p:nvCxnSpPr>
            <p:cNvPr id="19" name="Straight Connector 18"/>
            <p:cNvCxnSpPr/>
            <p:nvPr/>
          </p:nvCxnSpPr>
          <p:spPr>
            <a:xfrm>
              <a:off x="5266578" y="1886850"/>
              <a:ext cx="3877200" cy="0"/>
            </a:xfrm>
            <a:prstGeom prst="line">
              <a:avLst/>
            </a:prstGeom>
            <a:ln w="285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rot="5400000">
              <a:off x="5236761" y="1938025"/>
              <a:ext cx="90000" cy="0"/>
            </a:xfrm>
            <a:prstGeom prst="line">
              <a:avLst/>
            </a:prstGeom>
            <a:ln w="285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64000" y="1973663"/>
            <a:ext cx="3329786" cy="864000"/>
          </a:xfrm>
        </p:spPr>
        <p:txBody>
          <a:bodyPr/>
          <a:lstStyle>
            <a:lvl1pPr>
              <a:lnSpc>
                <a:spcPts val="3400"/>
              </a:lnSpc>
              <a:defRPr sz="3400">
                <a:solidFill>
                  <a:schemeClr val="bg1"/>
                </a:solidFill>
              </a:defRPr>
            </a:lvl1pPr>
          </a:lstStyle>
          <a:p>
            <a:r>
              <a:rPr lang="en-GB" noProof="0" dirty="0" smtClean="0"/>
              <a:t>Click to edit Master title style</a:t>
            </a:r>
            <a:endParaRPr lang="en-GB" noProof="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364000" y="2881399"/>
            <a:ext cx="3330583" cy="720000"/>
          </a:xfrm>
        </p:spPr>
        <p:txBody>
          <a:bodyPr/>
          <a:lstStyle>
            <a:lvl1pPr marL="0" indent="0" algn="l">
              <a:lnSpc>
                <a:spcPts val="1900"/>
              </a:lnSpc>
              <a:buNone/>
              <a:defRPr sz="1600" b="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noProof="0" dirty="0" smtClean="0"/>
              <a:t>Click to edit Master </a:t>
            </a:r>
            <a:br>
              <a:rPr lang="en-GB" noProof="0" dirty="0" smtClean="0"/>
            </a:br>
            <a:r>
              <a:rPr lang="en-GB" noProof="0" dirty="0" smtClean="0"/>
              <a:t>subtitle style</a:t>
            </a:r>
            <a:endParaRPr lang="en-GB" noProof="0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5364162" y="3629942"/>
            <a:ext cx="3330000" cy="252000"/>
          </a:xfrm>
        </p:spPr>
        <p:txBody>
          <a:bodyPr/>
          <a:lstStyle>
            <a:lvl1pPr>
              <a:lnSpc>
                <a:spcPts val="1900"/>
              </a:lnSpc>
              <a:spcAft>
                <a:spcPts val="0"/>
              </a:spcAft>
              <a:defRPr sz="1400" b="1">
                <a:solidFill>
                  <a:schemeClr val="bg1"/>
                </a:solidFill>
              </a:defRPr>
            </a:lvl1pPr>
            <a:lvl2pPr>
              <a:lnSpc>
                <a:spcPts val="1900"/>
              </a:lnSpc>
              <a:defRPr sz="1600" b="0">
                <a:solidFill>
                  <a:schemeClr val="bg1"/>
                </a:solidFill>
              </a:defRPr>
            </a:lvl2pPr>
            <a:lvl3pPr>
              <a:lnSpc>
                <a:spcPts val="1900"/>
              </a:lnSpc>
              <a:defRPr sz="1600" b="0">
                <a:solidFill>
                  <a:schemeClr val="bg1"/>
                </a:solidFill>
              </a:defRPr>
            </a:lvl3pPr>
            <a:lvl4pPr>
              <a:lnSpc>
                <a:spcPts val="1900"/>
              </a:lnSpc>
              <a:defRPr sz="1600" b="0">
                <a:solidFill>
                  <a:schemeClr val="bg1"/>
                </a:solidFill>
              </a:defRPr>
            </a:lvl4pPr>
            <a:lvl5pPr>
              <a:lnSpc>
                <a:spcPts val="1900"/>
              </a:lnSpc>
              <a:buNone/>
              <a:defRPr sz="1600" b="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4"/>
          </p:nvPr>
        </p:nvSpPr>
        <p:spPr>
          <a:xfrm>
            <a:off x="5364000" y="3848302"/>
            <a:ext cx="3330000" cy="252000"/>
          </a:xfrm>
        </p:spPr>
        <p:txBody>
          <a:bodyPr/>
          <a:lstStyle>
            <a:lvl1pPr>
              <a:lnSpc>
                <a:spcPts val="1900"/>
              </a:lnSpc>
              <a:spcAft>
                <a:spcPts val="0"/>
              </a:spcAft>
              <a:defRPr b="0">
                <a:solidFill>
                  <a:schemeClr val="bg1"/>
                </a:solidFill>
              </a:defRPr>
            </a:lvl1pPr>
            <a:lvl2pPr>
              <a:lnSpc>
                <a:spcPts val="1900"/>
              </a:lnSpc>
              <a:spcAft>
                <a:spcPts val="0"/>
              </a:spcAft>
              <a:defRPr b="0">
                <a:solidFill>
                  <a:schemeClr val="bg1"/>
                </a:solidFill>
              </a:defRPr>
            </a:lvl2pPr>
            <a:lvl3pPr>
              <a:lnSpc>
                <a:spcPts val="1900"/>
              </a:lnSpc>
              <a:spcAft>
                <a:spcPts val="0"/>
              </a:spcAft>
              <a:defRPr b="0">
                <a:solidFill>
                  <a:schemeClr val="bg1"/>
                </a:solidFill>
              </a:defRPr>
            </a:lvl3pPr>
            <a:lvl4pPr>
              <a:lnSpc>
                <a:spcPts val="1900"/>
              </a:lnSpc>
              <a:spcAft>
                <a:spcPts val="0"/>
              </a:spcAft>
              <a:defRPr b="0">
                <a:solidFill>
                  <a:schemeClr val="bg1"/>
                </a:solidFill>
              </a:defRPr>
            </a:lvl4pPr>
            <a:lvl5pPr>
              <a:lnSpc>
                <a:spcPts val="1900"/>
              </a:lnSpc>
              <a:spcAft>
                <a:spcPts val="0"/>
              </a:spcAft>
              <a:buNone/>
              <a:defRPr b="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pic>
        <p:nvPicPr>
          <p:cNvPr id="13" name="Picture 12" descr="UoS-LOGO-WHITE-236px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588223" y="444172"/>
            <a:ext cx="2124000" cy="531000"/>
          </a:xfrm>
          <a:prstGeom prst="rect">
            <a:avLst/>
          </a:prstGeom>
        </p:spPr>
      </p:pic>
      <p:pic>
        <p:nvPicPr>
          <p:cNvPr id="14" name="Picture 13" descr="BE-THE-DIFFERENCE-WHITE-293_5px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542343" y="6408000"/>
            <a:ext cx="2592000" cy="223448"/>
          </a:xfrm>
          <a:prstGeom prst="rect">
            <a:avLst/>
          </a:prstGeom>
        </p:spPr>
      </p:pic>
      <p:sp>
        <p:nvSpPr>
          <p:cNvPr id="15" name="Picture Placeholder 8"/>
          <p:cNvSpPr>
            <a:spLocks noGrp="1"/>
          </p:cNvSpPr>
          <p:nvPr>
            <p:ph type="pic" sz="quarter" idx="15"/>
          </p:nvPr>
        </p:nvSpPr>
        <p:spPr>
          <a:xfrm>
            <a:off x="0" y="0"/>
            <a:ext cx="4644008" cy="6858000"/>
          </a:xfrm>
        </p:spPr>
        <p:txBody>
          <a:bodyPr/>
          <a:lstStyle/>
          <a:p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(No Image)">
    <p:bg>
      <p:bgPr>
        <a:solidFill>
          <a:srgbClr val="376FB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latin typeface="Calibri" pitchFamily="34" charset="0"/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358294" y="1877324"/>
            <a:ext cx="8784000" cy="96175"/>
            <a:chOff x="358294" y="1877324"/>
            <a:chExt cx="8784000" cy="96175"/>
          </a:xfrm>
        </p:grpSpPr>
        <p:cxnSp>
          <p:nvCxnSpPr>
            <p:cNvPr id="10" name="Straight Connector 9"/>
            <p:cNvCxnSpPr/>
            <p:nvPr/>
          </p:nvCxnSpPr>
          <p:spPr>
            <a:xfrm>
              <a:off x="358294" y="1877324"/>
              <a:ext cx="8784000" cy="0"/>
            </a:xfrm>
            <a:prstGeom prst="line">
              <a:avLst/>
            </a:prstGeom>
            <a:ln w="285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rot="5400000">
              <a:off x="326158" y="1928499"/>
              <a:ext cx="90000" cy="0"/>
            </a:xfrm>
            <a:prstGeom prst="line">
              <a:avLst/>
            </a:prstGeom>
            <a:ln w="285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0126" y="1973663"/>
            <a:ext cx="8244000" cy="864000"/>
          </a:xfrm>
        </p:spPr>
        <p:txBody>
          <a:bodyPr/>
          <a:lstStyle>
            <a:lvl1pPr>
              <a:lnSpc>
                <a:spcPts val="3400"/>
              </a:lnSpc>
              <a:defRPr sz="3400">
                <a:solidFill>
                  <a:schemeClr val="bg1"/>
                </a:solidFill>
              </a:defRPr>
            </a:lvl1pPr>
          </a:lstStyle>
          <a:p>
            <a:r>
              <a:rPr lang="en-GB" noProof="0" dirty="0" smtClean="0"/>
              <a:t>Click to edit Master title style</a:t>
            </a:r>
            <a:endParaRPr lang="en-GB" noProof="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450125" y="2881399"/>
            <a:ext cx="8244000" cy="720000"/>
          </a:xfrm>
        </p:spPr>
        <p:txBody>
          <a:bodyPr/>
          <a:lstStyle>
            <a:lvl1pPr marL="0" indent="0" algn="l">
              <a:lnSpc>
                <a:spcPts val="1900"/>
              </a:lnSpc>
              <a:buNone/>
              <a:defRPr sz="1600" b="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noProof="0" dirty="0" smtClean="0"/>
              <a:t>Click to edit Master </a:t>
            </a:r>
            <a:br>
              <a:rPr lang="en-GB" noProof="0" dirty="0" smtClean="0"/>
            </a:br>
            <a:r>
              <a:rPr lang="en-GB" noProof="0" dirty="0" smtClean="0"/>
              <a:t>subtitle style</a:t>
            </a:r>
            <a:endParaRPr lang="en-GB" noProof="0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450126" y="3629942"/>
            <a:ext cx="8244000" cy="252000"/>
          </a:xfrm>
        </p:spPr>
        <p:txBody>
          <a:bodyPr/>
          <a:lstStyle>
            <a:lvl1pPr>
              <a:lnSpc>
                <a:spcPts val="1900"/>
              </a:lnSpc>
              <a:spcAft>
                <a:spcPts val="0"/>
              </a:spcAft>
              <a:defRPr sz="1400" b="1">
                <a:solidFill>
                  <a:schemeClr val="bg1"/>
                </a:solidFill>
              </a:defRPr>
            </a:lvl1pPr>
            <a:lvl2pPr>
              <a:lnSpc>
                <a:spcPts val="1900"/>
              </a:lnSpc>
              <a:defRPr sz="1600" b="0">
                <a:solidFill>
                  <a:schemeClr val="bg1"/>
                </a:solidFill>
              </a:defRPr>
            </a:lvl2pPr>
            <a:lvl3pPr>
              <a:lnSpc>
                <a:spcPts val="1900"/>
              </a:lnSpc>
              <a:defRPr sz="1600" b="0">
                <a:solidFill>
                  <a:schemeClr val="bg1"/>
                </a:solidFill>
              </a:defRPr>
            </a:lvl3pPr>
            <a:lvl4pPr>
              <a:lnSpc>
                <a:spcPts val="1900"/>
              </a:lnSpc>
              <a:defRPr sz="1600" b="0">
                <a:solidFill>
                  <a:schemeClr val="bg1"/>
                </a:solidFill>
              </a:defRPr>
            </a:lvl4pPr>
            <a:lvl5pPr>
              <a:lnSpc>
                <a:spcPts val="1900"/>
              </a:lnSpc>
              <a:buNone/>
              <a:defRPr sz="1600" b="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4"/>
          </p:nvPr>
        </p:nvSpPr>
        <p:spPr>
          <a:xfrm>
            <a:off x="450126" y="3848302"/>
            <a:ext cx="8244000" cy="252000"/>
          </a:xfrm>
        </p:spPr>
        <p:txBody>
          <a:bodyPr/>
          <a:lstStyle>
            <a:lvl1pPr>
              <a:lnSpc>
                <a:spcPts val="1900"/>
              </a:lnSpc>
              <a:spcAft>
                <a:spcPts val="0"/>
              </a:spcAft>
              <a:defRPr b="0">
                <a:solidFill>
                  <a:schemeClr val="bg1"/>
                </a:solidFill>
              </a:defRPr>
            </a:lvl1pPr>
            <a:lvl2pPr>
              <a:lnSpc>
                <a:spcPts val="1900"/>
              </a:lnSpc>
              <a:spcAft>
                <a:spcPts val="0"/>
              </a:spcAft>
              <a:defRPr b="0">
                <a:solidFill>
                  <a:schemeClr val="bg1"/>
                </a:solidFill>
              </a:defRPr>
            </a:lvl2pPr>
            <a:lvl3pPr>
              <a:lnSpc>
                <a:spcPts val="1900"/>
              </a:lnSpc>
              <a:spcAft>
                <a:spcPts val="0"/>
              </a:spcAft>
              <a:defRPr b="0">
                <a:solidFill>
                  <a:schemeClr val="bg1"/>
                </a:solidFill>
              </a:defRPr>
            </a:lvl3pPr>
            <a:lvl4pPr>
              <a:lnSpc>
                <a:spcPts val="1900"/>
              </a:lnSpc>
              <a:spcAft>
                <a:spcPts val="0"/>
              </a:spcAft>
              <a:defRPr b="0">
                <a:solidFill>
                  <a:schemeClr val="bg1"/>
                </a:solidFill>
              </a:defRPr>
            </a:lvl4pPr>
            <a:lvl5pPr>
              <a:lnSpc>
                <a:spcPts val="1900"/>
              </a:lnSpc>
              <a:spcAft>
                <a:spcPts val="0"/>
              </a:spcAft>
              <a:buNone/>
              <a:defRPr b="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pic>
        <p:nvPicPr>
          <p:cNvPr id="13" name="Picture 12" descr="UoS-LOGO-WHITE-236px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588223" y="444172"/>
            <a:ext cx="2124000" cy="531000"/>
          </a:xfrm>
          <a:prstGeom prst="rect">
            <a:avLst/>
          </a:prstGeom>
        </p:spPr>
      </p:pic>
      <p:pic>
        <p:nvPicPr>
          <p:cNvPr id="14" name="Picture 13" descr="BE-THE-DIFFERENCE-WHITE-293_5px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542343" y="6408000"/>
            <a:ext cx="2592000" cy="22344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Slide (Image)">
    <p:bg>
      <p:bgPr>
        <a:solidFill>
          <a:srgbClr val="376FB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latin typeface="Calibri" pitchFamily="34" charset="0"/>
            </a:endParaRPr>
          </a:p>
        </p:txBody>
      </p:sp>
      <p:grpSp>
        <p:nvGrpSpPr>
          <p:cNvPr id="10" name="Group 9"/>
          <p:cNvGrpSpPr/>
          <p:nvPr/>
        </p:nvGrpSpPr>
        <p:grpSpPr>
          <a:xfrm>
            <a:off x="357989" y="1877324"/>
            <a:ext cx="2905200" cy="96175"/>
            <a:chOff x="357989" y="1877324"/>
            <a:chExt cx="2905200" cy="96175"/>
          </a:xfrm>
        </p:grpSpPr>
        <p:cxnSp>
          <p:nvCxnSpPr>
            <p:cNvPr id="12" name="Straight Connector 11"/>
            <p:cNvCxnSpPr/>
            <p:nvPr/>
          </p:nvCxnSpPr>
          <p:spPr>
            <a:xfrm>
              <a:off x="357989" y="1877324"/>
              <a:ext cx="2905200" cy="0"/>
            </a:xfrm>
            <a:prstGeom prst="line">
              <a:avLst/>
            </a:prstGeom>
            <a:ln w="285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 rot="5400000">
              <a:off x="326158" y="1928499"/>
              <a:ext cx="90000" cy="0"/>
            </a:xfrm>
            <a:prstGeom prst="line">
              <a:avLst/>
            </a:prstGeom>
            <a:ln w="285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2000" y="1970402"/>
            <a:ext cx="2592000" cy="1188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GB" noProof="0" dirty="0" smtClean="0"/>
              <a:t>Click to edit Master title style</a:t>
            </a:r>
            <a:endParaRPr lang="en-GB" noProof="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2000" y="3160722"/>
            <a:ext cx="2592000" cy="2700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 marL="216000" indent="-216000">
              <a:defRPr>
                <a:solidFill>
                  <a:schemeClr val="bg1"/>
                </a:solidFill>
              </a:defRPr>
            </a:lvl3pPr>
            <a:lvl4pPr marL="396000" indent="-216000">
              <a:buFont typeface="Symbol" pitchFamily="18" charset="2"/>
              <a:buChar char=""/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GB" noProof="0" dirty="0" smtClean="0"/>
              <a:t>Click to edit Master text styles</a:t>
            </a:r>
          </a:p>
          <a:p>
            <a:pPr lvl="1"/>
            <a:r>
              <a:rPr lang="en-GB" noProof="0" dirty="0" smtClean="0"/>
              <a:t>Second level</a:t>
            </a:r>
          </a:p>
          <a:p>
            <a:pPr lvl="2"/>
            <a:r>
              <a:rPr lang="en-GB" noProof="0" dirty="0" smtClean="0"/>
              <a:t>Third level</a:t>
            </a:r>
          </a:p>
          <a:p>
            <a:pPr lvl="3"/>
            <a:r>
              <a:rPr lang="en-GB" noProof="0" dirty="0" smtClean="0"/>
              <a:t>Fourth level</a:t>
            </a:r>
          </a:p>
          <a:p>
            <a:pPr lvl="4"/>
            <a:r>
              <a:rPr lang="en-GB" noProof="0" dirty="0" smtClean="0"/>
              <a:t>Fifth level</a:t>
            </a:r>
            <a:endParaRPr lang="en-GB" noProof="0" dirty="0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3258438" y="0"/>
            <a:ext cx="5886000" cy="5976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GB" dirty="0" smtClean="0"/>
          </a:p>
          <a:p>
            <a:endParaRPr lang="en-GB" dirty="0" smtClean="0"/>
          </a:p>
          <a:p>
            <a:endParaRPr lang="en-GB" dirty="0" smtClean="0"/>
          </a:p>
          <a:p>
            <a:endParaRPr lang="en-GB" dirty="0" smtClean="0"/>
          </a:p>
          <a:p>
            <a:endParaRPr lang="en-GB" dirty="0"/>
          </a:p>
        </p:txBody>
      </p:sp>
      <p:pic>
        <p:nvPicPr>
          <p:cNvPr id="11" name="Picture 10" descr="UoS-LOGO-WHITE-236px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46400" y="6235200"/>
            <a:ext cx="1438537" cy="359634"/>
          </a:xfrm>
          <a:prstGeom prst="rect">
            <a:avLst/>
          </a:prstGeom>
        </p:spPr>
      </p:pic>
      <p:pic>
        <p:nvPicPr>
          <p:cNvPr id="14" name="Picture 13" descr="BE-THE-DIFFERENCE-WHITE-293_5px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542343" y="6408000"/>
            <a:ext cx="2592000" cy="22344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Slide (No Image)">
    <p:bg>
      <p:bgPr>
        <a:solidFill>
          <a:srgbClr val="376FB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latin typeface="Calibri" pitchFamily="34" charset="0"/>
            </a:endParaRPr>
          </a:p>
        </p:txBody>
      </p:sp>
      <p:grpSp>
        <p:nvGrpSpPr>
          <p:cNvPr id="12" name="Group 11"/>
          <p:cNvGrpSpPr/>
          <p:nvPr/>
        </p:nvGrpSpPr>
        <p:grpSpPr>
          <a:xfrm>
            <a:off x="358294" y="1877324"/>
            <a:ext cx="8784000" cy="96175"/>
            <a:chOff x="358294" y="1877324"/>
            <a:chExt cx="8784000" cy="96175"/>
          </a:xfrm>
        </p:grpSpPr>
        <p:cxnSp>
          <p:nvCxnSpPr>
            <p:cNvPr id="13" name="Straight Connector 12"/>
            <p:cNvCxnSpPr/>
            <p:nvPr/>
          </p:nvCxnSpPr>
          <p:spPr>
            <a:xfrm>
              <a:off x="358294" y="1877324"/>
              <a:ext cx="8784000" cy="0"/>
            </a:xfrm>
            <a:prstGeom prst="line">
              <a:avLst/>
            </a:prstGeom>
            <a:ln w="285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 rot="5400000">
              <a:off x="326158" y="1928499"/>
              <a:ext cx="90000" cy="0"/>
            </a:xfrm>
            <a:prstGeom prst="line">
              <a:avLst/>
            </a:prstGeom>
            <a:ln w="285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2000" y="1970402"/>
            <a:ext cx="8280000" cy="1188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GB" noProof="0" dirty="0" smtClean="0"/>
              <a:t>Click to edit Master title style</a:t>
            </a:r>
            <a:endParaRPr lang="en-GB" noProof="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2000" y="3160722"/>
            <a:ext cx="8280000" cy="2700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 marL="216000" indent="-216000">
              <a:defRPr>
                <a:solidFill>
                  <a:schemeClr val="bg1"/>
                </a:solidFill>
              </a:defRPr>
            </a:lvl3pPr>
            <a:lvl4pPr marL="396000" indent="-216000">
              <a:buFont typeface="Symbol" pitchFamily="18" charset="2"/>
              <a:buChar char=""/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GB" noProof="0" dirty="0" smtClean="0"/>
              <a:t>Click to edit Master text styles</a:t>
            </a:r>
          </a:p>
          <a:p>
            <a:pPr lvl="1"/>
            <a:r>
              <a:rPr lang="en-GB" noProof="0" dirty="0" smtClean="0"/>
              <a:t>Second level</a:t>
            </a:r>
          </a:p>
          <a:p>
            <a:pPr lvl="2"/>
            <a:r>
              <a:rPr lang="en-GB" noProof="0" dirty="0" smtClean="0"/>
              <a:t>Third level</a:t>
            </a:r>
          </a:p>
          <a:p>
            <a:pPr lvl="3"/>
            <a:r>
              <a:rPr lang="en-GB" noProof="0" dirty="0" smtClean="0"/>
              <a:t>Fourth level</a:t>
            </a:r>
          </a:p>
          <a:p>
            <a:pPr lvl="4"/>
            <a:r>
              <a:rPr lang="en-GB" noProof="0" dirty="0" smtClean="0"/>
              <a:t>Fifth level</a:t>
            </a:r>
            <a:endParaRPr lang="en-GB" noProof="0" dirty="0"/>
          </a:p>
        </p:txBody>
      </p:sp>
      <p:pic>
        <p:nvPicPr>
          <p:cNvPr id="11" name="Picture 10" descr="UoS-LOGO-WHITE-236px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46400" y="6235200"/>
            <a:ext cx="1438537" cy="359634"/>
          </a:xfrm>
          <a:prstGeom prst="rect">
            <a:avLst/>
          </a:prstGeom>
        </p:spPr>
      </p:pic>
      <p:pic>
        <p:nvPicPr>
          <p:cNvPr id="14" name="Picture 13" descr="BE-THE-DIFFERENCE-WHITE-293_5px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542343" y="6408000"/>
            <a:ext cx="2592000" cy="22344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(Large Imag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3258438" cy="5976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latin typeface="Calibri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2000" y="431400"/>
            <a:ext cx="2592000" cy="1332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GB" noProof="0" dirty="0" smtClean="0"/>
              <a:t>Click to edit Master title style</a:t>
            </a:r>
            <a:endParaRPr lang="en-GB" noProof="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2000" y="1827406"/>
            <a:ext cx="2592000" cy="4032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 marL="216000" indent="-216000">
              <a:defRPr>
                <a:solidFill>
                  <a:schemeClr val="bg1"/>
                </a:solidFill>
              </a:defRPr>
            </a:lvl3pPr>
            <a:lvl4pPr marL="396000" indent="-216000">
              <a:buFont typeface="Symbol" pitchFamily="18" charset="2"/>
              <a:buChar char=""/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GB" noProof="0" dirty="0" smtClean="0"/>
              <a:t>Click to edit Master text styles</a:t>
            </a:r>
          </a:p>
          <a:p>
            <a:pPr lvl="1"/>
            <a:r>
              <a:rPr lang="en-GB" noProof="0" dirty="0" smtClean="0"/>
              <a:t>Second level</a:t>
            </a:r>
          </a:p>
          <a:p>
            <a:pPr lvl="2"/>
            <a:r>
              <a:rPr lang="en-GB" noProof="0" dirty="0" smtClean="0"/>
              <a:t>Third level</a:t>
            </a:r>
          </a:p>
          <a:p>
            <a:pPr lvl="3"/>
            <a:r>
              <a:rPr lang="en-GB" noProof="0" dirty="0" smtClean="0"/>
              <a:t>Fourth level</a:t>
            </a:r>
          </a:p>
          <a:p>
            <a:pPr lvl="4"/>
            <a:r>
              <a:rPr lang="en-GB" noProof="0" dirty="0" smtClean="0"/>
              <a:t>Fifth level</a:t>
            </a:r>
            <a:endParaRPr lang="en-GB" noProof="0" dirty="0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3258438" y="0"/>
            <a:ext cx="5886000" cy="5976000"/>
          </a:xfrm>
        </p:spPr>
        <p:txBody>
          <a:bodyPr/>
          <a:lstStyle/>
          <a:p>
            <a:endParaRPr lang="en-GB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7659" y="6235016"/>
            <a:ext cx="1560259" cy="410348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11" t="37131" r="8754" b="38116"/>
          <a:stretch/>
        </p:blipFill>
        <p:spPr>
          <a:xfrm>
            <a:off x="6650172" y="6375547"/>
            <a:ext cx="2494266" cy="293442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(Text &amp; Imag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GB" noProof="0" dirty="0" smtClean="0"/>
              <a:t>Click to edit Master title style</a:t>
            </a:r>
            <a:endParaRPr lang="en-GB" noProof="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rgbClr val="746E64"/>
                </a:solidFill>
              </a:defRPr>
            </a:lvl1pPr>
            <a:lvl2pPr>
              <a:defRPr>
                <a:solidFill>
                  <a:srgbClr val="746E64"/>
                </a:solidFill>
              </a:defRPr>
            </a:lvl2pPr>
            <a:lvl3pPr marL="216000" indent="-216000">
              <a:defRPr>
                <a:solidFill>
                  <a:srgbClr val="746E64"/>
                </a:solidFill>
              </a:defRPr>
            </a:lvl3pPr>
            <a:lvl4pPr marL="396000" indent="-216000">
              <a:buFont typeface="Symbol" pitchFamily="18" charset="2"/>
              <a:buChar char=""/>
              <a:defRPr>
                <a:solidFill>
                  <a:srgbClr val="746E64"/>
                </a:solidFill>
              </a:defRPr>
            </a:lvl4pPr>
            <a:lvl5pPr>
              <a:defRPr>
                <a:solidFill>
                  <a:srgbClr val="746E64"/>
                </a:solidFill>
              </a:defRPr>
            </a:lvl5pPr>
          </a:lstStyle>
          <a:p>
            <a:pPr lvl="0"/>
            <a:r>
              <a:rPr lang="en-GB" noProof="0" dirty="0" smtClean="0"/>
              <a:t>Click to edit Master text styles</a:t>
            </a:r>
          </a:p>
          <a:p>
            <a:pPr lvl="1"/>
            <a:r>
              <a:rPr lang="en-GB" noProof="0" dirty="0" smtClean="0"/>
              <a:t>Second level</a:t>
            </a:r>
          </a:p>
          <a:p>
            <a:pPr lvl="2"/>
            <a:r>
              <a:rPr lang="en-GB" noProof="0" dirty="0" smtClean="0"/>
              <a:t>Third level</a:t>
            </a:r>
          </a:p>
          <a:p>
            <a:pPr lvl="3"/>
            <a:r>
              <a:rPr lang="en-GB" noProof="0" dirty="0" smtClean="0"/>
              <a:t>Fourth level</a:t>
            </a:r>
          </a:p>
          <a:p>
            <a:pPr lvl="4"/>
            <a:r>
              <a:rPr lang="en-GB" noProof="0" dirty="0" smtClean="0"/>
              <a:t>Fifth level</a:t>
            </a:r>
            <a:endParaRPr lang="en-GB" noProof="0" dirty="0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4661426" y="0"/>
            <a:ext cx="4464000" cy="5976000"/>
          </a:xfrm>
        </p:spPr>
        <p:txBody>
          <a:bodyPr/>
          <a:lstStyle/>
          <a:p>
            <a:endParaRPr lang="en-GB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7659" y="6235016"/>
            <a:ext cx="1560259" cy="410348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11" t="37131" r="8754" b="38116"/>
          <a:stretch/>
        </p:blipFill>
        <p:spPr>
          <a:xfrm>
            <a:off x="6650172" y="6375547"/>
            <a:ext cx="2494266" cy="293442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(Text, Image, &amp; Quot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GB" noProof="0" dirty="0" smtClean="0"/>
              <a:t>Click to edit Master title style</a:t>
            </a:r>
            <a:endParaRPr lang="en-GB" noProof="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lnSpc>
                <a:spcPts val="2800"/>
              </a:lnSpc>
              <a:defRPr sz="2400" b="0">
                <a:solidFill>
                  <a:srgbClr val="746E64"/>
                </a:solidFill>
              </a:defRPr>
            </a:lvl1pPr>
            <a:lvl2pPr>
              <a:defRPr>
                <a:solidFill>
                  <a:srgbClr val="746E64"/>
                </a:solidFill>
              </a:defRPr>
            </a:lvl2pPr>
            <a:lvl3pPr marL="216000" indent="-216000">
              <a:defRPr>
                <a:solidFill>
                  <a:srgbClr val="746E64"/>
                </a:solidFill>
              </a:defRPr>
            </a:lvl3pPr>
            <a:lvl4pPr marL="396000" indent="-216000">
              <a:buFont typeface="Symbol" pitchFamily="18" charset="2"/>
              <a:buChar char=""/>
              <a:defRPr>
                <a:solidFill>
                  <a:srgbClr val="746E64"/>
                </a:solidFill>
              </a:defRPr>
            </a:lvl4pPr>
            <a:lvl5pPr>
              <a:defRPr>
                <a:solidFill>
                  <a:srgbClr val="746E64"/>
                </a:solidFill>
              </a:defRPr>
            </a:lvl5pPr>
          </a:lstStyle>
          <a:p>
            <a:pPr lvl="0"/>
            <a:r>
              <a:rPr lang="en-GB" noProof="0" dirty="0" smtClean="0"/>
              <a:t>Click to edit Master text styles</a:t>
            </a:r>
          </a:p>
          <a:p>
            <a:pPr lvl="1"/>
            <a:r>
              <a:rPr lang="en-GB" noProof="0" dirty="0" smtClean="0"/>
              <a:t>Second level</a:t>
            </a:r>
          </a:p>
          <a:p>
            <a:pPr lvl="2"/>
            <a:r>
              <a:rPr lang="en-GB" noProof="0" dirty="0" smtClean="0"/>
              <a:t>Third level</a:t>
            </a:r>
          </a:p>
          <a:p>
            <a:pPr lvl="3"/>
            <a:r>
              <a:rPr lang="en-GB" noProof="0" dirty="0" smtClean="0"/>
              <a:t>Fourth level</a:t>
            </a:r>
          </a:p>
          <a:p>
            <a:pPr lvl="4"/>
            <a:r>
              <a:rPr lang="en-GB" noProof="0" dirty="0" smtClean="0"/>
              <a:t>Fifth level</a:t>
            </a:r>
            <a:endParaRPr lang="en-GB" noProof="0" dirty="0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4661426" y="0"/>
            <a:ext cx="4464000" cy="3744000"/>
          </a:xfrm>
        </p:spPr>
        <p:txBody>
          <a:bodyPr/>
          <a:lstStyle/>
          <a:p>
            <a:endParaRPr lang="en-GB"/>
          </a:p>
        </p:txBody>
      </p:sp>
      <p:sp>
        <p:nvSpPr>
          <p:cNvPr id="10" name="Rectangle 9"/>
          <p:cNvSpPr/>
          <p:nvPr/>
        </p:nvSpPr>
        <p:spPr>
          <a:xfrm>
            <a:off x="4661426" y="3744000"/>
            <a:ext cx="4464000" cy="221465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latin typeface="Calibri" pitchFamily="34" charset="0"/>
            </a:endParaRPr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4" hasCustomPrompt="1"/>
          </p:nvPr>
        </p:nvSpPr>
        <p:spPr>
          <a:xfrm>
            <a:off x="4976602" y="3933325"/>
            <a:ext cx="3859901" cy="1836000"/>
          </a:xfrm>
        </p:spPr>
        <p:txBody>
          <a:bodyPr/>
          <a:lstStyle>
            <a:lvl1pPr>
              <a:lnSpc>
                <a:spcPts val="2000"/>
              </a:lnSpc>
              <a:spcBef>
                <a:spcPts val="0"/>
              </a:spcBef>
              <a:spcAft>
                <a:spcPts val="0"/>
              </a:spcAft>
              <a:defRPr sz="7200" b="0" baseline="-30000">
                <a:solidFill>
                  <a:schemeClr val="bg1"/>
                </a:solidFill>
              </a:defRPr>
            </a:lvl1pPr>
            <a:lvl2pPr marL="270000" indent="0">
              <a:lnSpc>
                <a:spcPts val="2000"/>
              </a:lnSpc>
              <a:defRPr sz="1800">
                <a:solidFill>
                  <a:schemeClr val="bg1"/>
                </a:solidFill>
              </a:defRPr>
            </a:lvl2pPr>
            <a:lvl3pPr marL="0" indent="0" algn="r">
              <a:lnSpc>
                <a:spcPts val="2000"/>
              </a:lnSpc>
              <a:buNone/>
              <a:defRPr sz="7200" baseline="-36000">
                <a:solidFill>
                  <a:schemeClr val="bg1"/>
                </a:solidFill>
              </a:defRPr>
            </a:lvl3pPr>
            <a:lvl4pPr marL="269875" indent="0">
              <a:buNone/>
              <a:defRPr sz="1050" b="1">
                <a:solidFill>
                  <a:schemeClr val="bg1"/>
                </a:solidFill>
              </a:defRPr>
            </a:lvl4pPr>
            <a:lvl5pPr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smtClean="0"/>
              <a:t>“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”</a:t>
            </a:r>
          </a:p>
          <a:p>
            <a:pPr lvl="3"/>
            <a:r>
              <a:rPr lang="en-US" dirty="0" smtClean="0"/>
              <a:t>Fourth level</a:t>
            </a:r>
            <a:endParaRPr lang="en-GB" dirty="0"/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7659" y="6235016"/>
            <a:ext cx="1560259" cy="410348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11" t="37131" r="8754" b="38116"/>
          <a:stretch/>
        </p:blipFill>
        <p:spPr>
          <a:xfrm>
            <a:off x="6650172" y="6375547"/>
            <a:ext cx="2494266" cy="293442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(Text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2000" y="431400"/>
            <a:ext cx="8280000" cy="13320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GB" noProof="0" dirty="0" smtClean="0"/>
              <a:t>Click to edit Master title style</a:t>
            </a:r>
            <a:endParaRPr lang="en-GB" noProof="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2000" y="1827406"/>
            <a:ext cx="8280000" cy="4140000"/>
          </a:xfrm>
        </p:spPr>
        <p:txBody>
          <a:bodyPr/>
          <a:lstStyle>
            <a:lvl1pPr>
              <a:lnSpc>
                <a:spcPts val="2800"/>
              </a:lnSpc>
              <a:defRPr sz="2400" b="0">
                <a:solidFill>
                  <a:schemeClr val="bg2">
                    <a:lumMod val="50000"/>
                  </a:schemeClr>
                </a:solidFill>
              </a:defRPr>
            </a:lvl1pPr>
            <a:lvl2pPr>
              <a:defRPr>
                <a:solidFill>
                  <a:srgbClr val="746E64"/>
                </a:solidFill>
              </a:defRPr>
            </a:lvl2pPr>
            <a:lvl3pPr marL="216000" indent="-216000">
              <a:defRPr>
                <a:solidFill>
                  <a:srgbClr val="746E64"/>
                </a:solidFill>
              </a:defRPr>
            </a:lvl3pPr>
            <a:lvl4pPr marL="396000" indent="-216000">
              <a:buFont typeface="Symbol" pitchFamily="18" charset="2"/>
              <a:buChar char=""/>
              <a:defRPr/>
            </a:lvl4pPr>
          </a:lstStyle>
          <a:p>
            <a:pPr lvl="0"/>
            <a:r>
              <a:rPr lang="en-GB" noProof="0" dirty="0" smtClean="0"/>
              <a:t>Click to edit Master text styles</a:t>
            </a:r>
          </a:p>
          <a:p>
            <a:pPr lvl="1"/>
            <a:r>
              <a:rPr lang="en-GB" noProof="0" dirty="0" smtClean="0"/>
              <a:t>Second level</a:t>
            </a:r>
          </a:p>
          <a:p>
            <a:pPr lvl="2"/>
            <a:r>
              <a:rPr lang="en-GB" noProof="0" dirty="0" smtClean="0"/>
              <a:t>Third level</a:t>
            </a:r>
          </a:p>
          <a:p>
            <a:pPr lvl="3"/>
            <a:r>
              <a:rPr lang="en-GB" noProof="0" dirty="0" smtClean="0"/>
              <a:t>Fourth level</a:t>
            </a:r>
          </a:p>
          <a:p>
            <a:pPr lvl="4"/>
            <a:r>
              <a:rPr lang="en-GB" noProof="0" dirty="0" smtClean="0"/>
              <a:t>Fifth level</a:t>
            </a:r>
            <a:endParaRPr lang="en-GB" noProof="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7659" y="6235016"/>
            <a:ext cx="1560259" cy="41034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11" t="37131" r="8754" b="38116"/>
          <a:stretch/>
        </p:blipFill>
        <p:spPr>
          <a:xfrm>
            <a:off x="6650172" y="6375547"/>
            <a:ext cx="2494266" cy="293442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(Text and Image Elements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0" y="0"/>
            <a:ext cx="4715998" cy="5976000"/>
          </a:xfrm>
          <a:prstGeom prst="rect">
            <a:avLst/>
          </a:prstGeom>
          <a:solidFill>
            <a:schemeClr val="tx2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latin typeface="Calibri" pitchFamily="34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4672470" y="0"/>
            <a:ext cx="4471529" cy="5976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schemeClr val="tx2"/>
              </a:solidFill>
              <a:latin typeface="Calibri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53483" y="431400"/>
            <a:ext cx="3348000" cy="1332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GB" noProof="0" dirty="0" smtClean="0"/>
              <a:t>Click to edit Master title style</a:t>
            </a:r>
            <a:endParaRPr lang="en-GB" noProof="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54583" y="1809988"/>
            <a:ext cx="3348000" cy="3996000"/>
          </a:xfrm>
        </p:spPr>
        <p:txBody>
          <a:bodyPr/>
          <a:lstStyle>
            <a:lvl1pPr>
              <a:lnSpc>
                <a:spcPts val="2200"/>
              </a:lnSpc>
              <a:defRPr sz="1600" b="1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 marL="216000" indent="-216000">
              <a:defRPr>
                <a:solidFill>
                  <a:schemeClr val="bg1"/>
                </a:solidFill>
              </a:defRPr>
            </a:lvl3pPr>
            <a:lvl4pPr marL="396000" indent="-216000">
              <a:buFont typeface="Symbol" pitchFamily="18" charset="2"/>
              <a:buChar char=""/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GB" noProof="0" dirty="0" smtClean="0"/>
              <a:t>Click to edit Master text styles</a:t>
            </a:r>
          </a:p>
          <a:p>
            <a:pPr lvl="1"/>
            <a:r>
              <a:rPr lang="en-GB" noProof="0" dirty="0" smtClean="0"/>
              <a:t>Second level</a:t>
            </a:r>
          </a:p>
          <a:p>
            <a:pPr lvl="2"/>
            <a:r>
              <a:rPr lang="en-GB" noProof="0" dirty="0" smtClean="0"/>
              <a:t>Third level</a:t>
            </a:r>
          </a:p>
          <a:p>
            <a:pPr lvl="3"/>
            <a:r>
              <a:rPr lang="en-GB" noProof="0" dirty="0" smtClean="0"/>
              <a:t>Fourth level</a:t>
            </a:r>
          </a:p>
          <a:p>
            <a:pPr lvl="4"/>
            <a:r>
              <a:rPr lang="en-GB" noProof="0" dirty="0" smtClean="0"/>
              <a:t>Fifth level</a:t>
            </a:r>
            <a:endParaRPr lang="en-GB" noProof="0" dirty="0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467544" y="404664"/>
            <a:ext cx="3744416" cy="54006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GB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7659" y="6235016"/>
            <a:ext cx="1560259" cy="410348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11" t="37131" r="8754" b="38116"/>
          <a:stretch/>
        </p:blipFill>
        <p:spPr>
          <a:xfrm>
            <a:off x="6650172" y="6375547"/>
            <a:ext cx="2494266" cy="293442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(Imag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4644008" y="0"/>
            <a:ext cx="4499992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schemeClr val="tx1"/>
              </a:solidFill>
              <a:latin typeface="Calibri" pitchFamily="34" charset="0"/>
            </a:endParaRPr>
          </a:p>
        </p:txBody>
      </p:sp>
      <p:grpSp>
        <p:nvGrpSpPr>
          <p:cNvPr id="17" name="Group 16"/>
          <p:cNvGrpSpPr/>
          <p:nvPr/>
        </p:nvGrpSpPr>
        <p:grpSpPr>
          <a:xfrm>
            <a:off x="5266578" y="1886850"/>
            <a:ext cx="3877200" cy="96175"/>
            <a:chOff x="5266578" y="1886850"/>
            <a:chExt cx="3877200" cy="96175"/>
          </a:xfrm>
        </p:grpSpPr>
        <p:cxnSp>
          <p:nvCxnSpPr>
            <p:cNvPr id="18" name="Straight Connector 17"/>
            <p:cNvCxnSpPr/>
            <p:nvPr/>
          </p:nvCxnSpPr>
          <p:spPr>
            <a:xfrm>
              <a:off x="5266578" y="1886850"/>
              <a:ext cx="3877200" cy="0"/>
            </a:xfrm>
            <a:prstGeom prst="line">
              <a:avLst/>
            </a:prstGeom>
            <a:ln w="285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 rot="5400000">
              <a:off x="5236761" y="1938025"/>
              <a:ext cx="90000" cy="0"/>
            </a:xfrm>
            <a:prstGeom prst="line">
              <a:avLst/>
            </a:prstGeom>
            <a:ln w="285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64000" y="1973663"/>
            <a:ext cx="3329786" cy="864000"/>
          </a:xfrm>
        </p:spPr>
        <p:txBody>
          <a:bodyPr/>
          <a:lstStyle>
            <a:lvl1pPr>
              <a:lnSpc>
                <a:spcPts val="3400"/>
              </a:lnSpc>
              <a:defRPr sz="3400">
                <a:solidFill>
                  <a:schemeClr val="bg1"/>
                </a:solidFill>
              </a:defRPr>
            </a:lvl1pPr>
          </a:lstStyle>
          <a:p>
            <a:r>
              <a:rPr lang="en-GB" noProof="0" dirty="0" smtClean="0"/>
              <a:t>Click to edit Master title style</a:t>
            </a:r>
            <a:endParaRPr lang="en-GB" noProof="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364000" y="2881399"/>
            <a:ext cx="3330583" cy="720000"/>
          </a:xfrm>
        </p:spPr>
        <p:txBody>
          <a:bodyPr/>
          <a:lstStyle>
            <a:lvl1pPr marL="0" indent="0" algn="l">
              <a:lnSpc>
                <a:spcPts val="1900"/>
              </a:lnSpc>
              <a:buNone/>
              <a:defRPr sz="1600" b="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noProof="0" dirty="0" smtClean="0"/>
              <a:t>Click to edit Master </a:t>
            </a:r>
            <a:br>
              <a:rPr lang="en-GB" noProof="0" dirty="0" smtClean="0"/>
            </a:br>
            <a:r>
              <a:rPr lang="en-GB" noProof="0" dirty="0" smtClean="0"/>
              <a:t>subtitle style</a:t>
            </a:r>
            <a:endParaRPr lang="en-GB" noProof="0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5364162" y="3629942"/>
            <a:ext cx="3330000" cy="252000"/>
          </a:xfrm>
        </p:spPr>
        <p:txBody>
          <a:bodyPr/>
          <a:lstStyle>
            <a:lvl1pPr>
              <a:lnSpc>
                <a:spcPts val="1900"/>
              </a:lnSpc>
              <a:spcAft>
                <a:spcPts val="0"/>
              </a:spcAft>
              <a:defRPr sz="1400" b="1">
                <a:solidFill>
                  <a:schemeClr val="bg1"/>
                </a:solidFill>
              </a:defRPr>
            </a:lvl1pPr>
            <a:lvl2pPr>
              <a:lnSpc>
                <a:spcPts val="1900"/>
              </a:lnSpc>
              <a:defRPr sz="1600" b="0">
                <a:solidFill>
                  <a:schemeClr val="bg1"/>
                </a:solidFill>
              </a:defRPr>
            </a:lvl2pPr>
            <a:lvl3pPr>
              <a:lnSpc>
                <a:spcPts val="1900"/>
              </a:lnSpc>
              <a:defRPr sz="1600" b="0">
                <a:solidFill>
                  <a:schemeClr val="bg1"/>
                </a:solidFill>
              </a:defRPr>
            </a:lvl3pPr>
            <a:lvl4pPr>
              <a:lnSpc>
                <a:spcPts val="1900"/>
              </a:lnSpc>
              <a:defRPr sz="1600" b="0">
                <a:solidFill>
                  <a:schemeClr val="bg1"/>
                </a:solidFill>
              </a:defRPr>
            </a:lvl4pPr>
            <a:lvl5pPr>
              <a:lnSpc>
                <a:spcPts val="1900"/>
              </a:lnSpc>
              <a:buNone/>
              <a:defRPr sz="1600" b="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4"/>
          </p:nvPr>
        </p:nvSpPr>
        <p:spPr>
          <a:xfrm>
            <a:off x="5364000" y="3848302"/>
            <a:ext cx="3330000" cy="252000"/>
          </a:xfrm>
        </p:spPr>
        <p:txBody>
          <a:bodyPr/>
          <a:lstStyle>
            <a:lvl1pPr>
              <a:lnSpc>
                <a:spcPts val="1900"/>
              </a:lnSpc>
              <a:spcAft>
                <a:spcPts val="0"/>
              </a:spcAft>
              <a:defRPr b="0">
                <a:solidFill>
                  <a:schemeClr val="bg1"/>
                </a:solidFill>
              </a:defRPr>
            </a:lvl1pPr>
            <a:lvl2pPr>
              <a:lnSpc>
                <a:spcPts val="1900"/>
              </a:lnSpc>
              <a:spcAft>
                <a:spcPts val="0"/>
              </a:spcAft>
              <a:defRPr b="0">
                <a:solidFill>
                  <a:schemeClr val="bg1"/>
                </a:solidFill>
              </a:defRPr>
            </a:lvl2pPr>
            <a:lvl3pPr>
              <a:lnSpc>
                <a:spcPts val="1900"/>
              </a:lnSpc>
              <a:spcAft>
                <a:spcPts val="0"/>
              </a:spcAft>
              <a:defRPr b="0">
                <a:solidFill>
                  <a:schemeClr val="bg1"/>
                </a:solidFill>
              </a:defRPr>
            </a:lvl3pPr>
            <a:lvl4pPr>
              <a:lnSpc>
                <a:spcPts val="1900"/>
              </a:lnSpc>
              <a:spcAft>
                <a:spcPts val="0"/>
              </a:spcAft>
              <a:defRPr b="0">
                <a:solidFill>
                  <a:schemeClr val="bg1"/>
                </a:solidFill>
              </a:defRPr>
            </a:lvl4pPr>
            <a:lvl5pPr>
              <a:lnSpc>
                <a:spcPts val="1900"/>
              </a:lnSpc>
              <a:spcAft>
                <a:spcPts val="0"/>
              </a:spcAft>
              <a:buNone/>
              <a:defRPr b="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pic>
        <p:nvPicPr>
          <p:cNvPr id="13" name="Picture 12" descr="UoS-LOGO-WHITE-236px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588223" y="444172"/>
            <a:ext cx="2124000" cy="531000"/>
          </a:xfrm>
          <a:prstGeom prst="rect">
            <a:avLst/>
          </a:prstGeom>
        </p:spPr>
      </p:pic>
      <p:pic>
        <p:nvPicPr>
          <p:cNvPr id="14" name="Picture 13" descr="BE-THE-DIFFERENCE-WHITE-293_5px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542343" y="6408000"/>
            <a:ext cx="2592000" cy="223448"/>
          </a:xfrm>
          <a:prstGeom prst="rect">
            <a:avLst/>
          </a:prstGeom>
        </p:spPr>
      </p:pic>
      <p:sp>
        <p:nvSpPr>
          <p:cNvPr id="15" name="Picture Placeholder 8"/>
          <p:cNvSpPr>
            <a:spLocks noGrp="1"/>
          </p:cNvSpPr>
          <p:nvPr>
            <p:ph type="pic" sz="quarter" idx="15"/>
          </p:nvPr>
        </p:nvSpPr>
        <p:spPr>
          <a:xfrm>
            <a:off x="0" y="0"/>
            <a:ext cx="4644008" cy="6858000"/>
          </a:xfrm>
        </p:spPr>
        <p:txBody>
          <a:bodyPr/>
          <a:lstStyle/>
          <a:p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(No Image)">
    <p:bg>
      <p:bgPr>
        <a:solidFill>
          <a:srgbClr val="8EBB3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00793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latin typeface="Calibri" pitchFamily="34" charset="0"/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358294" y="1877324"/>
            <a:ext cx="8784000" cy="96175"/>
            <a:chOff x="358294" y="1877324"/>
            <a:chExt cx="8784000" cy="96175"/>
          </a:xfrm>
        </p:grpSpPr>
        <p:cxnSp>
          <p:nvCxnSpPr>
            <p:cNvPr id="10" name="Straight Connector 9"/>
            <p:cNvCxnSpPr/>
            <p:nvPr/>
          </p:nvCxnSpPr>
          <p:spPr>
            <a:xfrm>
              <a:off x="358294" y="1877324"/>
              <a:ext cx="8784000" cy="0"/>
            </a:xfrm>
            <a:prstGeom prst="line">
              <a:avLst/>
            </a:prstGeom>
            <a:ln w="285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rot="5400000">
              <a:off x="326158" y="1928499"/>
              <a:ext cx="90000" cy="0"/>
            </a:xfrm>
            <a:prstGeom prst="line">
              <a:avLst/>
            </a:prstGeom>
            <a:ln w="285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0126" y="1973663"/>
            <a:ext cx="8244000" cy="864000"/>
          </a:xfrm>
        </p:spPr>
        <p:txBody>
          <a:bodyPr/>
          <a:lstStyle>
            <a:lvl1pPr>
              <a:lnSpc>
                <a:spcPts val="3400"/>
              </a:lnSpc>
              <a:defRPr sz="3400">
                <a:solidFill>
                  <a:schemeClr val="bg1"/>
                </a:solidFill>
              </a:defRPr>
            </a:lvl1pPr>
          </a:lstStyle>
          <a:p>
            <a:r>
              <a:rPr lang="en-US" noProof="0" smtClean="0"/>
              <a:t>Click to edit Master title style</a:t>
            </a:r>
            <a:endParaRPr lang="en-GB" noProof="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450125" y="2881399"/>
            <a:ext cx="8244000" cy="720000"/>
          </a:xfrm>
        </p:spPr>
        <p:txBody>
          <a:bodyPr/>
          <a:lstStyle>
            <a:lvl1pPr marL="0" indent="0" algn="l">
              <a:lnSpc>
                <a:spcPts val="1900"/>
              </a:lnSpc>
              <a:buNone/>
              <a:defRPr sz="1600" b="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noProof="0" dirty="0" smtClean="0"/>
              <a:t>Click to edit Master </a:t>
            </a:r>
            <a:br>
              <a:rPr lang="en-GB" noProof="0" dirty="0" smtClean="0"/>
            </a:br>
            <a:r>
              <a:rPr lang="en-GB" noProof="0" dirty="0" smtClean="0"/>
              <a:t>subtitle style</a:t>
            </a:r>
            <a:endParaRPr lang="en-GB" noProof="0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450126" y="3629942"/>
            <a:ext cx="8244000" cy="252000"/>
          </a:xfrm>
        </p:spPr>
        <p:txBody>
          <a:bodyPr/>
          <a:lstStyle>
            <a:lvl1pPr>
              <a:lnSpc>
                <a:spcPts val="1900"/>
              </a:lnSpc>
              <a:spcAft>
                <a:spcPts val="0"/>
              </a:spcAft>
              <a:defRPr sz="1400" b="1">
                <a:solidFill>
                  <a:schemeClr val="bg1"/>
                </a:solidFill>
              </a:defRPr>
            </a:lvl1pPr>
            <a:lvl2pPr>
              <a:lnSpc>
                <a:spcPts val="1900"/>
              </a:lnSpc>
              <a:defRPr sz="1600" b="0">
                <a:solidFill>
                  <a:schemeClr val="bg1"/>
                </a:solidFill>
              </a:defRPr>
            </a:lvl2pPr>
            <a:lvl3pPr>
              <a:lnSpc>
                <a:spcPts val="1900"/>
              </a:lnSpc>
              <a:defRPr sz="1600" b="0">
                <a:solidFill>
                  <a:schemeClr val="bg1"/>
                </a:solidFill>
              </a:defRPr>
            </a:lvl3pPr>
            <a:lvl4pPr>
              <a:lnSpc>
                <a:spcPts val="1900"/>
              </a:lnSpc>
              <a:defRPr sz="1600" b="0">
                <a:solidFill>
                  <a:schemeClr val="bg1"/>
                </a:solidFill>
              </a:defRPr>
            </a:lvl4pPr>
            <a:lvl5pPr>
              <a:lnSpc>
                <a:spcPts val="1900"/>
              </a:lnSpc>
              <a:buNone/>
              <a:defRPr sz="1600" b="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4"/>
          </p:nvPr>
        </p:nvSpPr>
        <p:spPr>
          <a:xfrm>
            <a:off x="450126" y="3848302"/>
            <a:ext cx="8244000" cy="252000"/>
          </a:xfrm>
        </p:spPr>
        <p:txBody>
          <a:bodyPr/>
          <a:lstStyle>
            <a:lvl1pPr>
              <a:lnSpc>
                <a:spcPts val="1900"/>
              </a:lnSpc>
              <a:spcAft>
                <a:spcPts val="0"/>
              </a:spcAft>
              <a:defRPr b="0">
                <a:solidFill>
                  <a:schemeClr val="bg1"/>
                </a:solidFill>
              </a:defRPr>
            </a:lvl1pPr>
            <a:lvl2pPr>
              <a:lnSpc>
                <a:spcPts val="1900"/>
              </a:lnSpc>
              <a:spcAft>
                <a:spcPts val="0"/>
              </a:spcAft>
              <a:defRPr b="0">
                <a:solidFill>
                  <a:schemeClr val="bg1"/>
                </a:solidFill>
              </a:defRPr>
            </a:lvl2pPr>
            <a:lvl3pPr>
              <a:lnSpc>
                <a:spcPts val="1900"/>
              </a:lnSpc>
              <a:spcAft>
                <a:spcPts val="0"/>
              </a:spcAft>
              <a:defRPr b="0">
                <a:solidFill>
                  <a:schemeClr val="bg1"/>
                </a:solidFill>
              </a:defRPr>
            </a:lvl3pPr>
            <a:lvl4pPr>
              <a:lnSpc>
                <a:spcPts val="1900"/>
              </a:lnSpc>
              <a:spcAft>
                <a:spcPts val="0"/>
              </a:spcAft>
              <a:defRPr b="0">
                <a:solidFill>
                  <a:schemeClr val="bg1"/>
                </a:solidFill>
              </a:defRPr>
            </a:lvl4pPr>
            <a:lvl5pPr>
              <a:lnSpc>
                <a:spcPts val="1900"/>
              </a:lnSpc>
              <a:spcAft>
                <a:spcPts val="0"/>
              </a:spcAft>
              <a:buNone/>
              <a:defRPr b="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pic>
        <p:nvPicPr>
          <p:cNvPr id="13" name="Picture 12" descr="UoS-LOGO-WHITE-236px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588223" y="444172"/>
            <a:ext cx="2124000" cy="531000"/>
          </a:xfrm>
          <a:prstGeom prst="rect">
            <a:avLst/>
          </a:prstGeom>
        </p:spPr>
      </p:pic>
      <p:pic>
        <p:nvPicPr>
          <p:cNvPr id="14" name="Picture 13" descr="BE-THE-DIFFERENCE-WHITE-293_5px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542343" y="6408000"/>
            <a:ext cx="2592000" cy="22344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(No Image)">
    <p:bg>
      <p:bgPr>
        <a:solidFill>
          <a:srgbClr val="B4005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latin typeface="Calibri" pitchFamily="34" charset="0"/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358294" y="1877324"/>
            <a:ext cx="8784000" cy="96175"/>
            <a:chOff x="358294" y="1877324"/>
            <a:chExt cx="8784000" cy="96175"/>
          </a:xfrm>
        </p:grpSpPr>
        <p:cxnSp>
          <p:nvCxnSpPr>
            <p:cNvPr id="10" name="Straight Connector 9"/>
            <p:cNvCxnSpPr/>
            <p:nvPr/>
          </p:nvCxnSpPr>
          <p:spPr>
            <a:xfrm>
              <a:off x="358294" y="1877324"/>
              <a:ext cx="8784000" cy="0"/>
            </a:xfrm>
            <a:prstGeom prst="line">
              <a:avLst/>
            </a:prstGeom>
            <a:ln w="285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rot="5400000">
              <a:off x="326158" y="1928499"/>
              <a:ext cx="90000" cy="0"/>
            </a:xfrm>
            <a:prstGeom prst="line">
              <a:avLst/>
            </a:prstGeom>
            <a:ln w="285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0126" y="1973663"/>
            <a:ext cx="8244000" cy="864000"/>
          </a:xfrm>
        </p:spPr>
        <p:txBody>
          <a:bodyPr/>
          <a:lstStyle>
            <a:lvl1pPr>
              <a:lnSpc>
                <a:spcPts val="3400"/>
              </a:lnSpc>
              <a:defRPr sz="3400">
                <a:solidFill>
                  <a:schemeClr val="bg1"/>
                </a:solidFill>
              </a:defRPr>
            </a:lvl1pPr>
          </a:lstStyle>
          <a:p>
            <a:r>
              <a:rPr lang="en-GB" noProof="0" dirty="0" smtClean="0"/>
              <a:t>Click to edit Master title style</a:t>
            </a:r>
            <a:endParaRPr lang="en-GB" noProof="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450125" y="2881399"/>
            <a:ext cx="8244000" cy="720000"/>
          </a:xfrm>
        </p:spPr>
        <p:txBody>
          <a:bodyPr/>
          <a:lstStyle>
            <a:lvl1pPr marL="0" indent="0" algn="l">
              <a:lnSpc>
                <a:spcPts val="1900"/>
              </a:lnSpc>
              <a:buNone/>
              <a:defRPr sz="1600" b="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noProof="0" dirty="0" smtClean="0"/>
              <a:t>Click to edit Master </a:t>
            </a:r>
            <a:br>
              <a:rPr lang="en-GB" noProof="0" dirty="0" smtClean="0"/>
            </a:br>
            <a:r>
              <a:rPr lang="en-GB" noProof="0" dirty="0" smtClean="0"/>
              <a:t>subtitle style</a:t>
            </a:r>
            <a:endParaRPr lang="en-GB" noProof="0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450126" y="3629942"/>
            <a:ext cx="8244000" cy="252000"/>
          </a:xfrm>
        </p:spPr>
        <p:txBody>
          <a:bodyPr/>
          <a:lstStyle>
            <a:lvl1pPr>
              <a:lnSpc>
                <a:spcPts val="1900"/>
              </a:lnSpc>
              <a:spcAft>
                <a:spcPts val="0"/>
              </a:spcAft>
              <a:defRPr sz="1400" b="1">
                <a:solidFill>
                  <a:schemeClr val="bg1"/>
                </a:solidFill>
              </a:defRPr>
            </a:lvl1pPr>
            <a:lvl2pPr>
              <a:lnSpc>
                <a:spcPts val="1900"/>
              </a:lnSpc>
              <a:defRPr sz="1600" b="0">
                <a:solidFill>
                  <a:schemeClr val="bg1"/>
                </a:solidFill>
              </a:defRPr>
            </a:lvl2pPr>
            <a:lvl3pPr>
              <a:lnSpc>
                <a:spcPts val="1900"/>
              </a:lnSpc>
              <a:defRPr sz="1600" b="0">
                <a:solidFill>
                  <a:schemeClr val="bg1"/>
                </a:solidFill>
              </a:defRPr>
            </a:lvl3pPr>
            <a:lvl4pPr>
              <a:lnSpc>
                <a:spcPts val="1900"/>
              </a:lnSpc>
              <a:defRPr sz="1600" b="0">
                <a:solidFill>
                  <a:schemeClr val="bg1"/>
                </a:solidFill>
              </a:defRPr>
            </a:lvl4pPr>
            <a:lvl5pPr>
              <a:lnSpc>
                <a:spcPts val="1900"/>
              </a:lnSpc>
              <a:buNone/>
              <a:defRPr sz="1600" b="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4"/>
          </p:nvPr>
        </p:nvSpPr>
        <p:spPr>
          <a:xfrm>
            <a:off x="450126" y="3848302"/>
            <a:ext cx="8244000" cy="252000"/>
          </a:xfrm>
        </p:spPr>
        <p:txBody>
          <a:bodyPr/>
          <a:lstStyle>
            <a:lvl1pPr>
              <a:lnSpc>
                <a:spcPts val="1900"/>
              </a:lnSpc>
              <a:spcAft>
                <a:spcPts val="0"/>
              </a:spcAft>
              <a:defRPr b="0">
                <a:solidFill>
                  <a:schemeClr val="bg1"/>
                </a:solidFill>
              </a:defRPr>
            </a:lvl1pPr>
            <a:lvl2pPr>
              <a:lnSpc>
                <a:spcPts val="1900"/>
              </a:lnSpc>
              <a:spcAft>
                <a:spcPts val="0"/>
              </a:spcAft>
              <a:defRPr b="0">
                <a:solidFill>
                  <a:schemeClr val="bg1"/>
                </a:solidFill>
              </a:defRPr>
            </a:lvl2pPr>
            <a:lvl3pPr>
              <a:lnSpc>
                <a:spcPts val="1900"/>
              </a:lnSpc>
              <a:spcAft>
                <a:spcPts val="0"/>
              </a:spcAft>
              <a:defRPr b="0">
                <a:solidFill>
                  <a:schemeClr val="bg1"/>
                </a:solidFill>
              </a:defRPr>
            </a:lvl3pPr>
            <a:lvl4pPr>
              <a:lnSpc>
                <a:spcPts val="1900"/>
              </a:lnSpc>
              <a:spcAft>
                <a:spcPts val="0"/>
              </a:spcAft>
              <a:defRPr b="0">
                <a:solidFill>
                  <a:schemeClr val="bg1"/>
                </a:solidFill>
              </a:defRPr>
            </a:lvl4pPr>
            <a:lvl5pPr>
              <a:lnSpc>
                <a:spcPts val="1900"/>
              </a:lnSpc>
              <a:spcAft>
                <a:spcPts val="0"/>
              </a:spcAft>
              <a:buNone/>
              <a:defRPr b="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pic>
        <p:nvPicPr>
          <p:cNvPr id="13" name="Picture 12" descr="UoS-LOGO-WHITE-236px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588223" y="444172"/>
            <a:ext cx="2124000" cy="531000"/>
          </a:xfrm>
          <a:prstGeom prst="rect">
            <a:avLst/>
          </a:prstGeom>
        </p:spPr>
      </p:pic>
      <p:pic>
        <p:nvPicPr>
          <p:cNvPr id="14" name="Picture 13" descr="BE-THE-DIFFERENCE-WHITE-293_5px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542343" y="6408000"/>
            <a:ext cx="2592000" cy="22344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Slide (Image)">
    <p:bg>
      <p:bgPr>
        <a:solidFill>
          <a:srgbClr val="B4005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5030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latin typeface="Calibri" pitchFamily="34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-9657" y="0"/>
            <a:ext cx="91440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latin typeface="Calibri" pitchFamily="34" charset="0"/>
            </a:endParaRPr>
          </a:p>
        </p:txBody>
      </p:sp>
      <p:grpSp>
        <p:nvGrpSpPr>
          <p:cNvPr id="10" name="Group 9"/>
          <p:cNvGrpSpPr/>
          <p:nvPr/>
        </p:nvGrpSpPr>
        <p:grpSpPr>
          <a:xfrm>
            <a:off x="357989" y="1877324"/>
            <a:ext cx="2905200" cy="96175"/>
            <a:chOff x="357989" y="1877324"/>
            <a:chExt cx="2905200" cy="96175"/>
          </a:xfrm>
        </p:grpSpPr>
        <p:cxnSp>
          <p:nvCxnSpPr>
            <p:cNvPr id="16" name="Straight Connector 15"/>
            <p:cNvCxnSpPr/>
            <p:nvPr/>
          </p:nvCxnSpPr>
          <p:spPr>
            <a:xfrm>
              <a:off x="357989" y="1877324"/>
              <a:ext cx="2905200" cy="0"/>
            </a:xfrm>
            <a:prstGeom prst="line">
              <a:avLst/>
            </a:prstGeom>
            <a:ln w="285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rot="5400000">
              <a:off x="326158" y="1928499"/>
              <a:ext cx="90000" cy="0"/>
            </a:xfrm>
            <a:prstGeom prst="line">
              <a:avLst/>
            </a:prstGeom>
            <a:ln w="285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2000" y="1970402"/>
            <a:ext cx="2592000" cy="1188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GB" noProof="0" dirty="0" smtClean="0"/>
              <a:t>Click to edit Master title style</a:t>
            </a:r>
            <a:endParaRPr lang="en-GB" noProof="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2000" y="3160722"/>
            <a:ext cx="2592000" cy="2700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 marL="216000" indent="-216000">
              <a:defRPr>
                <a:solidFill>
                  <a:schemeClr val="bg1"/>
                </a:solidFill>
              </a:defRPr>
            </a:lvl3pPr>
            <a:lvl4pPr marL="396000" indent="-216000">
              <a:buFont typeface="Symbol" pitchFamily="18" charset="2"/>
              <a:buChar char=""/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GB" noProof="0" dirty="0" smtClean="0"/>
              <a:t>Click to edit Master text styles</a:t>
            </a:r>
          </a:p>
          <a:p>
            <a:pPr lvl="1"/>
            <a:r>
              <a:rPr lang="en-GB" noProof="0" dirty="0" smtClean="0"/>
              <a:t>Second level</a:t>
            </a:r>
          </a:p>
          <a:p>
            <a:pPr lvl="2"/>
            <a:r>
              <a:rPr lang="en-GB" noProof="0" dirty="0" smtClean="0"/>
              <a:t>Third level</a:t>
            </a:r>
          </a:p>
          <a:p>
            <a:pPr lvl="3"/>
            <a:r>
              <a:rPr lang="en-GB" noProof="0" dirty="0" smtClean="0"/>
              <a:t>Fourth level</a:t>
            </a:r>
          </a:p>
          <a:p>
            <a:pPr lvl="4"/>
            <a:r>
              <a:rPr lang="en-GB" noProof="0" dirty="0" smtClean="0"/>
              <a:t>Fifth level</a:t>
            </a:r>
            <a:endParaRPr lang="en-GB" noProof="0" dirty="0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3258438" y="0"/>
            <a:ext cx="5886000" cy="5976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GB"/>
          </a:p>
        </p:txBody>
      </p:sp>
      <p:pic>
        <p:nvPicPr>
          <p:cNvPr id="11" name="Picture 10" descr="UoS-LOGO-WHITE-236px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46400" y="6235200"/>
            <a:ext cx="1438537" cy="359634"/>
          </a:xfrm>
          <a:prstGeom prst="rect">
            <a:avLst/>
          </a:prstGeom>
        </p:spPr>
      </p:pic>
      <p:pic>
        <p:nvPicPr>
          <p:cNvPr id="14" name="Picture 13" descr="BE-THE-DIFFERENCE-WHITE-293_5px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542343" y="6408000"/>
            <a:ext cx="2592000" cy="22344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Slide (No Image)">
    <p:bg>
      <p:bgPr>
        <a:solidFill>
          <a:srgbClr val="B4005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latin typeface="Calibri" pitchFamily="34" charset="0"/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358294" y="1877324"/>
            <a:ext cx="8784000" cy="96175"/>
            <a:chOff x="358294" y="1877324"/>
            <a:chExt cx="8784000" cy="96175"/>
          </a:xfrm>
        </p:grpSpPr>
        <p:cxnSp>
          <p:nvCxnSpPr>
            <p:cNvPr id="16" name="Straight Connector 15"/>
            <p:cNvCxnSpPr/>
            <p:nvPr/>
          </p:nvCxnSpPr>
          <p:spPr>
            <a:xfrm>
              <a:off x="358294" y="1877324"/>
              <a:ext cx="8784000" cy="0"/>
            </a:xfrm>
            <a:prstGeom prst="line">
              <a:avLst/>
            </a:prstGeom>
            <a:ln w="285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rot="5400000">
              <a:off x="326158" y="1928499"/>
              <a:ext cx="90000" cy="0"/>
            </a:xfrm>
            <a:prstGeom prst="line">
              <a:avLst/>
            </a:prstGeom>
            <a:ln w="285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2000" y="1970402"/>
            <a:ext cx="8280000" cy="1188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GB" noProof="0" dirty="0" smtClean="0"/>
              <a:t>Click to edit Master title style</a:t>
            </a:r>
            <a:endParaRPr lang="en-GB" noProof="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2000" y="3160722"/>
            <a:ext cx="8280000" cy="2700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 marL="216000" indent="-216000">
              <a:defRPr>
                <a:solidFill>
                  <a:schemeClr val="bg1"/>
                </a:solidFill>
              </a:defRPr>
            </a:lvl3pPr>
            <a:lvl4pPr marL="396000" indent="-216000">
              <a:buFont typeface="Symbol" pitchFamily="18" charset="2"/>
              <a:buChar char=""/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GB" noProof="0" dirty="0" smtClean="0"/>
              <a:t>Click to edit Master text styles</a:t>
            </a:r>
          </a:p>
          <a:p>
            <a:pPr lvl="1"/>
            <a:r>
              <a:rPr lang="en-GB" noProof="0" dirty="0" smtClean="0"/>
              <a:t>Second level</a:t>
            </a:r>
          </a:p>
          <a:p>
            <a:pPr lvl="2"/>
            <a:r>
              <a:rPr lang="en-GB" noProof="0" dirty="0" smtClean="0"/>
              <a:t>Third level</a:t>
            </a:r>
          </a:p>
          <a:p>
            <a:pPr lvl="3"/>
            <a:r>
              <a:rPr lang="en-GB" noProof="0" dirty="0" smtClean="0"/>
              <a:t>Fourth level</a:t>
            </a:r>
          </a:p>
          <a:p>
            <a:pPr lvl="4"/>
            <a:r>
              <a:rPr lang="en-GB" noProof="0" dirty="0" smtClean="0"/>
              <a:t>Fifth level</a:t>
            </a:r>
            <a:endParaRPr lang="en-GB" noProof="0" dirty="0"/>
          </a:p>
        </p:txBody>
      </p:sp>
      <p:pic>
        <p:nvPicPr>
          <p:cNvPr id="11" name="Picture 10" descr="UoS-LOGO-WHITE-236px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46400" y="6235200"/>
            <a:ext cx="1438537" cy="359634"/>
          </a:xfrm>
          <a:prstGeom prst="rect">
            <a:avLst/>
          </a:prstGeom>
        </p:spPr>
      </p:pic>
      <p:pic>
        <p:nvPicPr>
          <p:cNvPr id="14" name="Picture 13" descr="BE-THE-DIFFERENCE-WHITE-293_5px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542343" y="6408000"/>
            <a:ext cx="2592000" cy="22344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(Large Imag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3258438" cy="5976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latin typeface="Calibri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2000" y="431400"/>
            <a:ext cx="2592000" cy="1332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GB" noProof="0" dirty="0" smtClean="0"/>
              <a:t>Click to edit Master title style</a:t>
            </a:r>
            <a:endParaRPr lang="en-GB" noProof="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2000" y="1827406"/>
            <a:ext cx="2592000" cy="4032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 marL="216000" indent="-216000">
              <a:defRPr>
                <a:solidFill>
                  <a:schemeClr val="bg1"/>
                </a:solidFill>
              </a:defRPr>
            </a:lvl3pPr>
            <a:lvl4pPr marL="396000" indent="-216000">
              <a:buFont typeface="Symbol" pitchFamily="18" charset="2"/>
              <a:buChar char=""/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GB" noProof="0" dirty="0" smtClean="0"/>
              <a:t>Click to edit Master text styles</a:t>
            </a:r>
          </a:p>
          <a:p>
            <a:pPr lvl="1"/>
            <a:r>
              <a:rPr lang="en-GB" noProof="0" dirty="0" smtClean="0"/>
              <a:t>Second level</a:t>
            </a:r>
          </a:p>
          <a:p>
            <a:pPr lvl="2"/>
            <a:r>
              <a:rPr lang="en-GB" noProof="0" dirty="0" smtClean="0"/>
              <a:t>Third level</a:t>
            </a:r>
          </a:p>
          <a:p>
            <a:pPr lvl="3"/>
            <a:r>
              <a:rPr lang="en-GB" noProof="0" dirty="0" smtClean="0"/>
              <a:t>Fourth level</a:t>
            </a:r>
          </a:p>
          <a:p>
            <a:pPr lvl="4"/>
            <a:r>
              <a:rPr lang="en-GB" noProof="0" dirty="0" smtClean="0"/>
              <a:t>Fifth level</a:t>
            </a:r>
            <a:endParaRPr lang="en-GB" noProof="0" dirty="0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3258438" y="0"/>
            <a:ext cx="5886000" cy="5976000"/>
          </a:xfrm>
        </p:spPr>
        <p:txBody>
          <a:bodyPr/>
          <a:lstStyle/>
          <a:p>
            <a:endParaRPr lang="en-GB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7659" y="6235016"/>
            <a:ext cx="1560259" cy="410348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11" t="37131" r="8754" b="38116"/>
          <a:stretch/>
        </p:blipFill>
        <p:spPr>
          <a:xfrm>
            <a:off x="6650172" y="6375547"/>
            <a:ext cx="2494266" cy="293442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(Text &amp; Imag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GB" noProof="0" dirty="0" smtClean="0"/>
              <a:t>Click to edit Master title style</a:t>
            </a:r>
            <a:endParaRPr lang="en-GB" noProof="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rgbClr val="746E64"/>
                </a:solidFill>
              </a:defRPr>
            </a:lvl1pPr>
            <a:lvl2pPr>
              <a:defRPr>
                <a:solidFill>
                  <a:srgbClr val="746E64"/>
                </a:solidFill>
              </a:defRPr>
            </a:lvl2pPr>
            <a:lvl3pPr marL="216000" indent="-216000">
              <a:defRPr>
                <a:solidFill>
                  <a:srgbClr val="746E64"/>
                </a:solidFill>
              </a:defRPr>
            </a:lvl3pPr>
            <a:lvl4pPr marL="396000" indent="-216000">
              <a:buFont typeface="Symbol" pitchFamily="18" charset="2"/>
              <a:buChar char=""/>
              <a:defRPr>
                <a:solidFill>
                  <a:srgbClr val="746E64"/>
                </a:solidFill>
              </a:defRPr>
            </a:lvl4pPr>
            <a:lvl5pPr>
              <a:defRPr>
                <a:solidFill>
                  <a:srgbClr val="746E64"/>
                </a:solidFill>
              </a:defRPr>
            </a:lvl5pPr>
          </a:lstStyle>
          <a:p>
            <a:pPr lvl="0"/>
            <a:r>
              <a:rPr lang="en-GB" noProof="0" dirty="0" smtClean="0"/>
              <a:t>Click to edit Master text styles</a:t>
            </a:r>
          </a:p>
          <a:p>
            <a:pPr lvl="1"/>
            <a:r>
              <a:rPr lang="en-GB" noProof="0" dirty="0" smtClean="0"/>
              <a:t>Second level</a:t>
            </a:r>
          </a:p>
          <a:p>
            <a:pPr lvl="2"/>
            <a:r>
              <a:rPr lang="en-GB" noProof="0" dirty="0" smtClean="0"/>
              <a:t>Third level</a:t>
            </a:r>
          </a:p>
          <a:p>
            <a:pPr lvl="3"/>
            <a:r>
              <a:rPr lang="en-GB" noProof="0" dirty="0" smtClean="0"/>
              <a:t>Fourth level</a:t>
            </a:r>
          </a:p>
          <a:p>
            <a:pPr lvl="4"/>
            <a:r>
              <a:rPr lang="en-GB" noProof="0" dirty="0" smtClean="0"/>
              <a:t>Fifth level</a:t>
            </a:r>
            <a:endParaRPr lang="en-GB" noProof="0" dirty="0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4661426" y="0"/>
            <a:ext cx="4464000" cy="5976000"/>
          </a:xfrm>
        </p:spPr>
        <p:txBody>
          <a:bodyPr/>
          <a:lstStyle/>
          <a:p>
            <a:endParaRPr lang="en-GB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7659" y="6235016"/>
            <a:ext cx="1560259" cy="410348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11" t="37131" r="8754" b="38116"/>
          <a:stretch/>
        </p:blipFill>
        <p:spPr>
          <a:xfrm>
            <a:off x="6650172" y="6375547"/>
            <a:ext cx="2494266" cy="293442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(Text, Image, &amp; Quot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4661426" y="3744000"/>
            <a:ext cx="4464000" cy="222340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latin typeface="Calibri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GB" noProof="0" dirty="0" smtClean="0"/>
              <a:t>Click to edit Master title style</a:t>
            </a:r>
            <a:endParaRPr lang="en-GB" noProof="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lnSpc>
                <a:spcPts val="2800"/>
              </a:lnSpc>
              <a:defRPr sz="2400" b="0">
                <a:solidFill>
                  <a:srgbClr val="746E64"/>
                </a:solidFill>
              </a:defRPr>
            </a:lvl1pPr>
            <a:lvl2pPr>
              <a:defRPr>
                <a:solidFill>
                  <a:srgbClr val="746E64"/>
                </a:solidFill>
              </a:defRPr>
            </a:lvl2pPr>
            <a:lvl3pPr marL="216000" indent="-216000">
              <a:defRPr>
                <a:solidFill>
                  <a:srgbClr val="746E64"/>
                </a:solidFill>
              </a:defRPr>
            </a:lvl3pPr>
            <a:lvl4pPr marL="396000" indent="-216000">
              <a:buFont typeface="Symbol" pitchFamily="18" charset="2"/>
              <a:buChar char=""/>
              <a:defRPr>
                <a:solidFill>
                  <a:srgbClr val="746E64"/>
                </a:solidFill>
              </a:defRPr>
            </a:lvl4pPr>
            <a:lvl5pPr>
              <a:defRPr>
                <a:solidFill>
                  <a:srgbClr val="746E64"/>
                </a:solidFill>
              </a:defRPr>
            </a:lvl5pPr>
          </a:lstStyle>
          <a:p>
            <a:pPr lvl="0"/>
            <a:r>
              <a:rPr lang="en-GB" noProof="0" dirty="0" smtClean="0"/>
              <a:t>Click to edit Master text styles</a:t>
            </a:r>
          </a:p>
          <a:p>
            <a:pPr lvl="1"/>
            <a:r>
              <a:rPr lang="en-GB" noProof="0" dirty="0" smtClean="0"/>
              <a:t>Second level</a:t>
            </a:r>
          </a:p>
          <a:p>
            <a:pPr lvl="2"/>
            <a:r>
              <a:rPr lang="en-GB" noProof="0" dirty="0" smtClean="0"/>
              <a:t>Third level</a:t>
            </a:r>
          </a:p>
          <a:p>
            <a:pPr lvl="3"/>
            <a:r>
              <a:rPr lang="en-GB" noProof="0" dirty="0" smtClean="0"/>
              <a:t>Fourth level</a:t>
            </a:r>
          </a:p>
          <a:p>
            <a:pPr lvl="4"/>
            <a:r>
              <a:rPr lang="en-GB" noProof="0" dirty="0" smtClean="0"/>
              <a:t>Fifth level</a:t>
            </a:r>
            <a:endParaRPr lang="en-GB" noProof="0" dirty="0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4661426" y="0"/>
            <a:ext cx="4464000" cy="3744000"/>
          </a:xfrm>
        </p:spPr>
        <p:txBody>
          <a:bodyPr/>
          <a:lstStyle/>
          <a:p>
            <a:endParaRPr lang="en-GB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4" hasCustomPrompt="1"/>
          </p:nvPr>
        </p:nvSpPr>
        <p:spPr>
          <a:xfrm>
            <a:off x="4923993" y="3937703"/>
            <a:ext cx="3938865" cy="1836000"/>
          </a:xfrm>
        </p:spPr>
        <p:txBody>
          <a:bodyPr/>
          <a:lstStyle>
            <a:lvl1pPr>
              <a:lnSpc>
                <a:spcPts val="2000"/>
              </a:lnSpc>
              <a:spcBef>
                <a:spcPts val="0"/>
              </a:spcBef>
              <a:spcAft>
                <a:spcPts val="0"/>
              </a:spcAft>
              <a:defRPr sz="7200" b="0" baseline="-30000">
                <a:solidFill>
                  <a:schemeClr val="bg1"/>
                </a:solidFill>
              </a:defRPr>
            </a:lvl1pPr>
            <a:lvl2pPr marL="270000" indent="0">
              <a:lnSpc>
                <a:spcPts val="2000"/>
              </a:lnSpc>
              <a:defRPr sz="1800">
                <a:solidFill>
                  <a:schemeClr val="bg1"/>
                </a:solidFill>
              </a:defRPr>
            </a:lvl2pPr>
            <a:lvl3pPr marL="0" indent="0" algn="r">
              <a:lnSpc>
                <a:spcPts val="2000"/>
              </a:lnSpc>
              <a:buNone/>
              <a:defRPr sz="7200" baseline="-36000">
                <a:solidFill>
                  <a:schemeClr val="bg1"/>
                </a:solidFill>
              </a:defRPr>
            </a:lvl3pPr>
            <a:lvl4pPr marL="269875" indent="0">
              <a:buNone/>
              <a:defRPr sz="1050" b="1">
                <a:solidFill>
                  <a:schemeClr val="bg1"/>
                </a:solidFill>
              </a:defRPr>
            </a:lvl4pPr>
            <a:lvl5pPr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smtClean="0"/>
              <a:t>“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”</a:t>
            </a:r>
          </a:p>
          <a:p>
            <a:pPr lvl="3"/>
            <a:r>
              <a:rPr lang="en-US" dirty="0" smtClean="0"/>
              <a:t>Fourth level</a:t>
            </a:r>
            <a:endParaRPr lang="en-GB" dirty="0"/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7659" y="6235016"/>
            <a:ext cx="1560259" cy="410348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11" t="37131" r="8754" b="38116"/>
          <a:stretch/>
        </p:blipFill>
        <p:spPr>
          <a:xfrm>
            <a:off x="6650172" y="6375547"/>
            <a:ext cx="2494266" cy="293442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(Text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2000" y="431400"/>
            <a:ext cx="8280000" cy="1332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GB" noProof="0" dirty="0" smtClean="0"/>
              <a:t>Click to edit Master title style</a:t>
            </a:r>
            <a:endParaRPr lang="en-GB" noProof="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2000" y="1827406"/>
            <a:ext cx="8280000" cy="4140000"/>
          </a:xfrm>
        </p:spPr>
        <p:txBody>
          <a:bodyPr/>
          <a:lstStyle>
            <a:lvl1pPr>
              <a:lnSpc>
                <a:spcPts val="2800"/>
              </a:lnSpc>
              <a:defRPr sz="2400" b="0">
                <a:solidFill>
                  <a:schemeClr val="bg1">
                    <a:lumMod val="50000"/>
                  </a:schemeClr>
                </a:solidFill>
              </a:defRPr>
            </a:lvl1pPr>
            <a:lvl2pPr>
              <a:defRPr>
                <a:solidFill>
                  <a:schemeClr val="bg1">
                    <a:lumMod val="50000"/>
                  </a:schemeClr>
                </a:solidFill>
              </a:defRPr>
            </a:lvl2pPr>
            <a:lvl3pPr marL="216000" indent="-216000">
              <a:defRPr>
                <a:solidFill>
                  <a:srgbClr val="746E64"/>
                </a:solidFill>
              </a:defRPr>
            </a:lvl3pPr>
            <a:lvl4pPr marL="396000" indent="-216000">
              <a:buFont typeface="Symbol" pitchFamily="18" charset="2"/>
              <a:buChar char=""/>
              <a:defRPr/>
            </a:lvl4pPr>
          </a:lstStyle>
          <a:p>
            <a:pPr lvl="0"/>
            <a:r>
              <a:rPr lang="en-GB" noProof="0" dirty="0" smtClean="0"/>
              <a:t>Click to edit Master text styles</a:t>
            </a:r>
          </a:p>
          <a:p>
            <a:pPr lvl="1"/>
            <a:r>
              <a:rPr lang="en-GB" noProof="0" dirty="0" smtClean="0"/>
              <a:t>Second level</a:t>
            </a:r>
          </a:p>
          <a:p>
            <a:pPr lvl="2"/>
            <a:r>
              <a:rPr lang="en-GB" noProof="0" dirty="0" smtClean="0"/>
              <a:t>Third level</a:t>
            </a:r>
          </a:p>
          <a:p>
            <a:pPr lvl="3"/>
            <a:r>
              <a:rPr lang="en-GB" noProof="0" dirty="0" smtClean="0"/>
              <a:t>Fourth level</a:t>
            </a:r>
          </a:p>
          <a:p>
            <a:pPr lvl="4"/>
            <a:r>
              <a:rPr lang="en-GB" noProof="0" dirty="0" smtClean="0"/>
              <a:t>Fifth level</a:t>
            </a:r>
            <a:endParaRPr lang="en-GB" noProof="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7659" y="6235016"/>
            <a:ext cx="1560259" cy="41034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11" t="37131" r="8754" b="38116"/>
          <a:stretch/>
        </p:blipFill>
        <p:spPr>
          <a:xfrm>
            <a:off x="6650172" y="6375547"/>
            <a:ext cx="2494266" cy="293442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(Text and Image Elements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0" y="0"/>
            <a:ext cx="4715998" cy="5976000"/>
          </a:xfrm>
          <a:prstGeom prst="rect">
            <a:avLst/>
          </a:prstGeom>
          <a:solidFill>
            <a:schemeClr val="tx2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latin typeface="Calibri" pitchFamily="34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4672470" y="0"/>
            <a:ext cx="4471529" cy="5976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latin typeface="Calibri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53483" y="431400"/>
            <a:ext cx="3348000" cy="1332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GB" noProof="0" dirty="0" smtClean="0"/>
              <a:t>Click to edit Master title style</a:t>
            </a:r>
            <a:endParaRPr lang="en-GB" noProof="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54583" y="1809988"/>
            <a:ext cx="3348000" cy="3996000"/>
          </a:xfrm>
        </p:spPr>
        <p:txBody>
          <a:bodyPr/>
          <a:lstStyle>
            <a:lvl1pPr>
              <a:lnSpc>
                <a:spcPts val="2200"/>
              </a:lnSpc>
              <a:defRPr sz="1600" b="1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 marL="216000" indent="-216000">
              <a:defRPr>
                <a:solidFill>
                  <a:schemeClr val="bg1"/>
                </a:solidFill>
              </a:defRPr>
            </a:lvl3pPr>
            <a:lvl4pPr marL="396000" indent="-216000">
              <a:buFont typeface="Symbol" pitchFamily="18" charset="2"/>
              <a:buChar char=""/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GB" noProof="0" dirty="0" smtClean="0"/>
              <a:t>Click to edit Master text styles</a:t>
            </a:r>
          </a:p>
          <a:p>
            <a:pPr lvl="1"/>
            <a:r>
              <a:rPr lang="en-GB" noProof="0" dirty="0" smtClean="0"/>
              <a:t>Second level</a:t>
            </a:r>
          </a:p>
          <a:p>
            <a:pPr lvl="2"/>
            <a:r>
              <a:rPr lang="en-GB" noProof="0" dirty="0" smtClean="0"/>
              <a:t>Third level</a:t>
            </a:r>
          </a:p>
          <a:p>
            <a:pPr lvl="3"/>
            <a:r>
              <a:rPr lang="en-GB" noProof="0" dirty="0" smtClean="0"/>
              <a:t>Fourth level</a:t>
            </a:r>
          </a:p>
          <a:p>
            <a:pPr lvl="4"/>
            <a:r>
              <a:rPr lang="en-GB" noProof="0" dirty="0" smtClean="0"/>
              <a:t>Fifth level</a:t>
            </a:r>
            <a:endParaRPr lang="en-GB" noProof="0" dirty="0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467544" y="404664"/>
            <a:ext cx="3744416" cy="54006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GB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7659" y="6235016"/>
            <a:ext cx="1560259" cy="410348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11" t="37131" r="8754" b="38116"/>
          <a:stretch/>
        </p:blipFill>
        <p:spPr>
          <a:xfrm>
            <a:off x="6650172" y="6375547"/>
            <a:ext cx="2494266" cy="293442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Slide (Image)">
    <p:bg>
      <p:bgPr>
        <a:solidFill>
          <a:srgbClr val="8EBB3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00793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latin typeface="Calibri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2000" y="1970402"/>
            <a:ext cx="2592000" cy="1188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noProof="0" smtClean="0"/>
              <a:t>Click to edit Master title style</a:t>
            </a:r>
            <a:endParaRPr lang="en-GB" noProof="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2000" y="3160722"/>
            <a:ext cx="2592000" cy="2700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 marL="216000" indent="-216000">
              <a:defRPr>
                <a:solidFill>
                  <a:schemeClr val="bg1"/>
                </a:solidFill>
              </a:defRPr>
            </a:lvl3pPr>
            <a:lvl4pPr marL="396000" indent="-216000">
              <a:buFont typeface="Symbol" pitchFamily="18" charset="2"/>
              <a:buChar char=""/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GB" noProof="0" dirty="0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3258438" y="0"/>
            <a:ext cx="5886000" cy="5976000"/>
          </a:xfrm>
          <a:solidFill>
            <a:schemeClr val="bg1"/>
          </a:solidFill>
        </p:spPr>
        <p:txBody>
          <a:bodyPr/>
          <a:lstStyle>
            <a:lvl1pPr algn="ctr">
              <a:defRPr/>
            </a:lvl1pPr>
          </a:lstStyle>
          <a:p>
            <a:r>
              <a:rPr lang="en-US" smtClean="0"/>
              <a:t>Drag picture to placeholder or click icon to add</a:t>
            </a:r>
            <a:endParaRPr lang="en-GB" dirty="0"/>
          </a:p>
        </p:txBody>
      </p:sp>
      <p:pic>
        <p:nvPicPr>
          <p:cNvPr id="11" name="Picture 10" descr="UoS-LOGO-WHITE-236px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46400" y="6235200"/>
            <a:ext cx="1438537" cy="359634"/>
          </a:xfrm>
          <a:prstGeom prst="rect">
            <a:avLst/>
          </a:prstGeom>
        </p:spPr>
      </p:pic>
      <p:pic>
        <p:nvPicPr>
          <p:cNvPr id="14" name="Picture 13" descr="BE-THE-DIFFERENCE-WHITE-293_5px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542343" y="6408000"/>
            <a:ext cx="2592000" cy="223448"/>
          </a:xfrm>
          <a:prstGeom prst="rect">
            <a:avLst/>
          </a:prstGeom>
        </p:spPr>
      </p:pic>
      <p:grpSp>
        <p:nvGrpSpPr>
          <p:cNvPr id="10" name="Group 9"/>
          <p:cNvGrpSpPr/>
          <p:nvPr/>
        </p:nvGrpSpPr>
        <p:grpSpPr>
          <a:xfrm>
            <a:off x="357989" y="1877324"/>
            <a:ext cx="2905200" cy="96175"/>
            <a:chOff x="357989" y="1877324"/>
            <a:chExt cx="2905200" cy="96175"/>
          </a:xfrm>
        </p:grpSpPr>
        <p:cxnSp>
          <p:nvCxnSpPr>
            <p:cNvPr id="12" name="Straight Connector 11"/>
            <p:cNvCxnSpPr/>
            <p:nvPr/>
          </p:nvCxnSpPr>
          <p:spPr>
            <a:xfrm>
              <a:off x="357989" y="1877324"/>
              <a:ext cx="2905200" cy="0"/>
            </a:xfrm>
            <a:prstGeom prst="line">
              <a:avLst/>
            </a:prstGeom>
            <a:ln w="285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 rot="5400000">
              <a:off x="326158" y="1928499"/>
              <a:ext cx="90000" cy="0"/>
            </a:xfrm>
            <a:prstGeom prst="line">
              <a:avLst/>
            </a:prstGeom>
            <a:ln w="285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Slide (No Image)">
    <p:bg>
      <p:bgPr>
        <a:solidFill>
          <a:srgbClr val="8EBB3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00793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latin typeface="Calibri" pitchFamily="34" charset="0"/>
            </a:endParaRPr>
          </a:p>
        </p:txBody>
      </p:sp>
      <p:grpSp>
        <p:nvGrpSpPr>
          <p:cNvPr id="12" name="Group 11"/>
          <p:cNvGrpSpPr/>
          <p:nvPr/>
        </p:nvGrpSpPr>
        <p:grpSpPr>
          <a:xfrm>
            <a:off x="358294" y="1877324"/>
            <a:ext cx="8784000" cy="96175"/>
            <a:chOff x="358294" y="1877324"/>
            <a:chExt cx="8784000" cy="96175"/>
          </a:xfrm>
        </p:grpSpPr>
        <p:cxnSp>
          <p:nvCxnSpPr>
            <p:cNvPr id="13" name="Straight Connector 12"/>
            <p:cNvCxnSpPr/>
            <p:nvPr/>
          </p:nvCxnSpPr>
          <p:spPr>
            <a:xfrm>
              <a:off x="358294" y="1877324"/>
              <a:ext cx="8784000" cy="0"/>
            </a:xfrm>
            <a:prstGeom prst="line">
              <a:avLst/>
            </a:prstGeom>
            <a:ln w="285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 rot="5400000">
              <a:off x="326158" y="1928499"/>
              <a:ext cx="90000" cy="0"/>
            </a:xfrm>
            <a:prstGeom prst="line">
              <a:avLst/>
            </a:prstGeom>
            <a:ln w="285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2000" y="1970402"/>
            <a:ext cx="8280000" cy="1188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noProof="0" smtClean="0"/>
              <a:t>Click to edit Master title style</a:t>
            </a:r>
            <a:endParaRPr lang="en-GB" noProof="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2000" y="3160722"/>
            <a:ext cx="8280000" cy="2700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 marL="216000" indent="-216000">
              <a:defRPr>
                <a:solidFill>
                  <a:schemeClr val="bg1"/>
                </a:solidFill>
              </a:defRPr>
            </a:lvl3pPr>
            <a:lvl4pPr marL="396000" indent="-216000">
              <a:buFont typeface="Symbol" pitchFamily="18" charset="2"/>
              <a:buChar char=""/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GB" noProof="0" dirty="0"/>
          </a:p>
        </p:txBody>
      </p:sp>
      <p:pic>
        <p:nvPicPr>
          <p:cNvPr id="11" name="Picture 10" descr="UoS-LOGO-WHITE-236px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46400" y="6235200"/>
            <a:ext cx="1438537" cy="359634"/>
          </a:xfrm>
          <a:prstGeom prst="rect">
            <a:avLst/>
          </a:prstGeom>
        </p:spPr>
      </p:pic>
      <p:pic>
        <p:nvPicPr>
          <p:cNvPr id="14" name="Picture 13" descr="BE-THE-DIFFERENCE-WHITE-293_5px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542343" y="6408000"/>
            <a:ext cx="2592000" cy="22344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(Large Imag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7659" y="6235016"/>
            <a:ext cx="1560259" cy="410348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11" t="37131" r="8754" b="38116"/>
          <a:stretch/>
        </p:blipFill>
        <p:spPr>
          <a:xfrm>
            <a:off x="6650172" y="6375547"/>
            <a:ext cx="2494266" cy="293442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0" y="0"/>
            <a:ext cx="3258438" cy="5976000"/>
          </a:xfrm>
          <a:prstGeom prst="rect">
            <a:avLst/>
          </a:prstGeom>
          <a:solidFill>
            <a:srgbClr val="00793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latin typeface="Calibri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2000" y="431400"/>
            <a:ext cx="2592000" cy="1332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noProof="0" smtClean="0"/>
              <a:t>Click to edit Master title style</a:t>
            </a:r>
            <a:endParaRPr lang="en-GB" noProof="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2000" y="1827406"/>
            <a:ext cx="2592000" cy="4032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 marL="216000" indent="-216000">
              <a:defRPr>
                <a:solidFill>
                  <a:schemeClr val="bg1"/>
                </a:solidFill>
              </a:defRPr>
            </a:lvl3pPr>
            <a:lvl4pPr marL="396000" indent="-216000">
              <a:buFont typeface="Symbol" pitchFamily="18" charset="2"/>
              <a:buChar char=""/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GB" noProof="0" dirty="0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3" hasCustomPrompt="1"/>
          </p:nvPr>
        </p:nvSpPr>
        <p:spPr>
          <a:xfrm>
            <a:off x="3258438" y="0"/>
            <a:ext cx="5886000" cy="5976000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 smtClean="0"/>
              <a:t>		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		   Click icon to add picture</a:t>
            </a:r>
            <a:endParaRPr lang="en-GB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(Text &amp; Imag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noProof="0" smtClean="0"/>
              <a:t>Click to edit Master title style</a:t>
            </a:r>
            <a:endParaRPr lang="en-GB" noProof="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rgbClr val="746E64"/>
                </a:solidFill>
              </a:defRPr>
            </a:lvl1pPr>
            <a:lvl2pPr>
              <a:defRPr>
                <a:solidFill>
                  <a:srgbClr val="746E64"/>
                </a:solidFill>
              </a:defRPr>
            </a:lvl2pPr>
            <a:lvl3pPr marL="216000" indent="-216000">
              <a:defRPr>
                <a:solidFill>
                  <a:srgbClr val="746E64"/>
                </a:solidFill>
              </a:defRPr>
            </a:lvl3pPr>
            <a:lvl4pPr marL="396000" indent="-216000">
              <a:buFont typeface="Symbol" pitchFamily="18" charset="2"/>
              <a:buChar char=""/>
              <a:defRPr>
                <a:solidFill>
                  <a:srgbClr val="746E64"/>
                </a:solidFill>
              </a:defRPr>
            </a:lvl4pPr>
            <a:lvl5pPr>
              <a:defRPr>
                <a:solidFill>
                  <a:srgbClr val="746E64"/>
                </a:solidFill>
              </a:defRPr>
            </a:lvl5pPr>
          </a:lstStyle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GB" noProof="0" dirty="0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4661426" y="0"/>
            <a:ext cx="4464000" cy="5976000"/>
          </a:xfrm>
        </p:spPr>
        <p:txBody>
          <a:bodyPr/>
          <a:lstStyle>
            <a:lvl1pPr>
              <a:defRPr baseline="0"/>
            </a:lvl1pPr>
          </a:lstStyle>
          <a:p>
            <a:r>
              <a:rPr lang="en-US" smtClean="0"/>
              <a:t>Drag picture to placeholder or click icon to add</a:t>
            </a:r>
            <a:endParaRPr lang="en-GB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7659" y="6235016"/>
            <a:ext cx="1560259" cy="410348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11" t="37131" r="8754" b="38116"/>
          <a:stretch/>
        </p:blipFill>
        <p:spPr>
          <a:xfrm>
            <a:off x="6650172" y="6375547"/>
            <a:ext cx="2494266" cy="293442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(Text, Image, &amp; Quot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4661425" y="3744000"/>
            <a:ext cx="4464001" cy="2223406"/>
          </a:xfrm>
          <a:prstGeom prst="rect">
            <a:avLst/>
          </a:prstGeom>
          <a:solidFill>
            <a:srgbClr val="00793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latin typeface="Calibri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noProof="0" smtClean="0"/>
              <a:t>Click to edit Master title style</a:t>
            </a:r>
            <a:endParaRPr lang="en-GB" noProof="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lnSpc>
                <a:spcPts val="2800"/>
              </a:lnSpc>
              <a:defRPr sz="2400" b="0">
                <a:solidFill>
                  <a:srgbClr val="746E64"/>
                </a:solidFill>
              </a:defRPr>
            </a:lvl1pPr>
            <a:lvl2pPr>
              <a:defRPr>
                <a:solidFill>
                  <a:srgbClr val="746E64"/>
                </a:solidFill>
              </a:defRPr>
            </a:lvl2pPr>
            <a:lvl3pPr marL="216000" indent="-216000">
              <a:defRPr>
                <a:solidFill>
                  <a:srgbClr val="746E64"/>
                </a:solidFill>
              </a:defRPr>
            </a:lvl3pPr>
            <a:lvl4pPr marL="396000" indent="-216000">
              <a:buFont typeface="Symbol" pitchFamily="18" charset="2"/>
              <a:buChar char=""/>
              <a:defRPr>
                <a:solidFill>
                  <a:srgbClr val="746E64"/>
                </a:solidFill>
              </a:defRPr>
            </a:lvl4pPr>
            <a:lvl5pPr>
              <a:defRPr>
                <a:solidFill>
                  <a:srgbClr val="746E64"/>
                </a:solidFill>
              </a:defRPr>
            </a:lvl5pPr>
          </a:lstStyle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GB" noProof="0" dirty="0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3" hasCustomPrompt="1"/>
          </p:nvPr>
        </p:nvSpPr>
        <p:spPr>
          <a:xfrm>
            <a:off x="4661426" y="0"/>
            <a:ext cx="4464000" cy="3744000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 smtClean="0"/>
              <a:t>                        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	Click icon to add picture</a:t>
            </a:r>
            <a:endParaRPr lang="en-GB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4" hasCustomPrompt="1"/>
          </p:nvPr>
        </p:nvSpPr>
        <p:spPr>
          <a:xfrm>
            <a:off x="4947290" y="3937703"/>
            <a:ext cx="3892269" cy="1836000"/>
          </a:xfrm>
        </p:spPr>
        <p:txBody>
          <a:bodyPr/>
          <a:lstStyle>
            <a:lvl1pPr>
              <a:lnSpc>
                <a:spcPts val="2000"/>
              </a:lnSpc>
              <a:spcBef>
                <a:spcPts val="0"/>
              </a:spcBef>
              <a:spcAft>
                <a:spcPts val="0"/>
              </a:spcAft>
              <a:defRPr sz="7200" b="0" baseline="-30000">
                <a:solidFill>
                  <a:schemeClr val="bg1"/>
                </a:solidFill>
              </a:defRPr>
            </a:lvl1pPr>
            <a:lvl2pPr marL="270000" indent="0">
              <a:lnSpc>
                <a:spcPts val="2000"/>
              </a:lnSpc>
              <a:defRPr sz="1800">
                <a:solidFill>
                  <a:schemeClr val="bg1"/>
                </a:solidFill>
              </a:defRPr>
            </a:lvl2pPr>
            <a:lvl3pPr marL="0" indent="0" algn="r">
              <a:lnSpc>
                <a:spcPts val="2000"/>
              </a:lnSpc>
              <a:buNone/>
              <a:defRPr sz="7200" baseline="-36000">
                <a:solidFill>
                  <a:schemeClr val="bg1"/>
                </a:solidFill>
              </a:defRPr>
            </a:lvl3pPr>
            <a:lvl4pPr marL="269875" indent="0">
              <a:buNone/>
              <a:defRPr sz="1050" b="1">
                <a:solidFill>
                  <a:schemeClr val="bg1"/>
                </a:solidFill>
              </a:defRPr>
            </a:lvl4pPr>
            <a:lvl5pPr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smtClean="0"/>
              <a:t>“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”</a:t>
            </a:r>
          </a:p>
          <a:p>
            <a:pPr lvl="3"/>
            <a:r>
              <a:rPr lang="en-US" dirty="0" smtClean="0"/>
              <a:t>Fourth level</a:t>
            </a:r>
            <a:endParaRPr lang="en-GB" dirty="0"/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7659" y="6235016"/>
            <a:ext cx="1560259" cy="410348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11" t="37131" r="8754" b="38116"/>
          <a:stretch/>
        </p:blipFill>
        <p:spPr>
          <a:xfrm>
            <a:off x="6650172" y="6375547"/>
            <a:ext cx="2494266" cy="293442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(Text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2000" y="431400"/>
            <a:ext cx="8280000" cy="1332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noProof="0" smtClean="0"/>
              <a:t>Click to edit Master title style</a:t>
            </a:r>
            <a:endParaRPr lang="en-GB" noProof="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2000" y="1827406"/>
            <a:ext cx="8280000" cy="4140000"/>
          </a:xfrm>
        </p:spPr>
        <p:txBody>
          <a:bodyPr/>
          <a:lstStyle>
            <a:lvl1pPr>
              <a:lnSpc>
                <a:spcPts val="2800"/>
              </a:lnSpc>
              <a:defRPr sz="2400" b="0">
                <a:solidFill>
                  <a:schemeClr val="bg2">
                    <a:lumMod val="50000"/>
                  </a:schemeClr>
                </a:solidFill>
              </a:defRPr>
            </a:lvl1pPr>
            <a:lvl3pPr marL="216000" indent="-216000">
              <a:defRPr/>
            </a:lvl3pPr>
            <a:lvl4pPr marL="396000" indent="-216000">
              <a:buFont typeface="Symbol" pitchFamily="18" charset="2"/>
              <a:buChar char=""/>
              <a:defRPr/>
            </a:lvl4pPr>
          </a:lstStyle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GB" noProof="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7659" y="6235016"/>
            <a:ext cx="1560259" cy="41034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11" t="37131" r="8754" b="38116"/>
          <a:stretch/>
        </p:blipFill>
        <p:spPr>
          <a:xfrm>
            <a:off x="6650172" y="6375547"/>
            <a:ext cx="2494266" cy="293442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(Text and Image Elements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0" y="0"/>
            <a:ext cx="4715998" cy="5976000"/>
          </a:xfrm>
          <a:prstGeom prst="rect">
            <a:avLst/>
          </a:prstGeom>
          <a:solidFill>
            <a:schemeClr val="tx2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latin typeface="Calibri" pitchFamily="34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4672470" y="0"/>
            <a:ext cx="4471529" cy="5976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latin typeface="Calibri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53483" y="431400"/>
            <a:ext cx="3348000" cy="1332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noProof="0" smtClean="0"/>
              <a:t>Click to edit Master title style</a:t>
            </a:r>
            <a:endParaRPr lang="en-GB" noProof="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54583" y="1809988"/>
            <a:ext cx="3348000" cy="3996000"/>
          </a:xfrm>
        </p:spPr>
        <p:txBody>
          <a:bodyPr/>
          <a:lstStyle>
            <a:lvl1pPr>
              <a:lnSpc>
                <a:spcPts val="2200"/>
              </a:lnSpc>
              <a:defRPr sz="1600" b="1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 marL="216000" indent="-216000">
              <a:defRPr>
                <a:solidFill>
                  <a:schemeClr val="bg1"/>
                </a:solidFill>
              </a:defRPr>
            </a:lvl3pPr>
            <a:lvl4pPr marL="396000" indent="-216000">
              <a:buFont typeface="Symbol" pitchFamily="18" charset="2"/>
              <a:buChar char=""/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GB" noProof="0" dirty="0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3" hasCustomPrompt="1"/>
          </p:nvPr>
        </p:nvSpPr>
        <p:spPr>
          <a:xfrm>
            <a:off x="467544" y="404664"/>
            <a:ext cx="3744416" cy="54006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	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	Click icon to add picture</a:t>
            </a:r>
            <a:endParaRPr lang="en-GB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7659" y="6235016"/>
            <a:ext cx="1560259" cy="410348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11" t="37131" r="8754" b="38116"/>
          <a:stretch/>
        </p:blipFill>
        <p:spPr>
          <a:xfrm>
            <a:off x="6650172" y="6375547"/>
            <a:ext cx="2494266" cy="293442"/>
          </a:xfrm>
          <a:prstGeom prst="rect">
            <a:avLst/>
          </a:prstGeom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4" Type="http://schemas.openxmlformats.org/officeDocument/2006/relationships/slideLayout" Target="../slideLayouts/slideLayout13.xml"/><Relationship Id="rId5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6.xml"/><Relationship Id="rId8" Type="http://schemas.openxmlformats.org/officeDocument/2006/relationships/slideLayout" Target="../slideLayouts/slideLayout17.xml"/><Relationship Id="rId9" Type="http://schemas.openxmlformats.org/officeDocument/2006/relationships/slideLayout" Target="../slideLayouts/slideLayout18.xml"/><Relationship Id="rId10" Type="http://schemas.openxmlformats.org/officeDocument/2006/relationships/theme" Target="../theme/theme2.xml"/><Relationship Id="rId1" Type="http://schemas.openxmlformats.org/officeDocument/2006/relationships/slideLayout" Target="../slideLayouts/slideLayout10.xml"/><Relationship Id="rId2" Type="http://schemas.openxmlformats.org/officeDocument/2006/relationships/slideLayout" Target="../slideLayouts/slideLayout11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1.xml"/><Relationship Id="rId4" Type="http://schemas.openxmlformats.org/officeDocument/2006/relationships/slideLayout" Target="../slideLayouts/slideLayout22.xml"/><Relationship Id="rId5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4.xml"/><Relationship Id="rId7" Type="http://schemas.openxmlformats.org/officeDocument/2006/relationships/slideLayout" Target="../slideLayouts/slideLayout25.xml"/><Relationship Id="rId8" Type="http://schemas.openxmlformats.org/officeDocument/2006/relationships/slideLayout" Target="../slideLayouts/slideLayout26.xml"/><Relationship Id="rId9" Type="http://schemas.openxmlformats.org/officeDocument/2006/relationships/slideLayout" Target="../slideLayouts/slideLayout27.xml"/><Relationship Id="rId10" Type="http://schemas.openxmlformats.org/officeDocument/2006/relationships/theme" Target="../theme/theme3.xml"/><Relationship Id="rId1" Type="http://schemas.openxmlformats.org/officeDocument/2006/relationships/slideLayout" Target="../slideLayouts/slideLayout19.xml"/><Relationship Id="rId2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32000" y="431400"/>
            <a:ext cx="3960000" cy="13320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en-US" noProof="0" smtClean="0"/>
              <a:t>Click to edit Master title style</a:t>
            </a:r>
            <a:endParaRPr lang="en-GB" noProof="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2000" y="1827406"/>
            <a:ext cx="3960000" cy="41400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GB" noProof="0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5" r:id="rId2"/>
    <p:sldLayoutId id="2147483656" r:id="rId3"/>
    <p:sldLayoutId id="2147483657" r:id="rId4"/>
    <p:sldLayoutId id="2147483654" r:id="rId5"/>
    <p:sldLayoutId id="2147483650" r:id="rId6"/>
    <p:sldLayoutId id="2147483651" r:id="rId7"/>
    <p:sldLayoutId id="2147483652" r:id="rId8"/>
    <p:sldLayoutId id="2147483653" r:id="rId9"/>
  </p:sldLayoutIdLst>
  <p:txStyles>
    <p:titleStyle>
      <a:lvl1pPr algn="l" defTabSz="914400" rtl="0" eaLnBrk="1" latinLnBrk="0" hangingPunct="1">
        <a:lnSpc>
          <a:spcPts val="3000"/>
        </a:lnSpc>
        <a:spcBef>
          <a:spcPct val="0"/>
        </a:spcBef>
        <a:buNone/>
        <a:defRPr sz="3000" b="1" kern="1200">
          <a:solidFill>
            <a:schemeClr val="tx1"/>
          </a:solidFill>
          <a:latin typeface="Calibri" pitchFamily="34" charset="0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ts val="1800"/>
        </a:lnSpc>
        <a:spcBef>
          <a:spcPts val="0"/>
        </a:spcBef>
        <a:spcAft>
          <a:spcPts val="600"/>
        </a:spcAft>
        <a:buFont typeface="Arial" pitchFamily="34" charset="0"/>
        <a:buNone/>
        <a:defRPr sz="1400" b="1" kern="1200">
          <a:solidFill>
            <a:srgbClr val="746E64"/>
          </a:solidFill>
          <a:latin typeface="Calibri" pitchFamily="34" charset="0"/>
          <a:ea typeface="+mn-ea"/>
          <a:cs typeface="+mn-cs"/>
        </a:defRPr>
      </a:lvl1pPr>
      <a:lvl2pPr marL="0" indent="0" algn="l" defTabSz="914400" rtl="0" eaLnBrk="1" latinLnBrk="0" hangingPunct="1">
        <a:lnSpc>
          <a:spcPts val="1800"/>
        </a:lnSpc>
        <a:spcBef>
          <a:spcPts val="0"/>
        </a:spcBef>
        <a:spcAft>
          <a:spcPts val="600"/>
        </a:spcAft>
        <a:buFont typeface="Arial" pitchFamily="34" charset="0"/>
        <a:buNone/>
        <a:defRPr sz="1400" kern="1200">
          <a:solidFill>
            <a:srgbClr val="746E64"/>
          </a:solidFill>
          <a:latin typeface="Calibri" pitchFamily="34" charset="0"/>
          <a:ea typeface="+mn-ea"/>
          <a:cs typeface="+mn-cs"/>
        </a:defRPr>
      </a:lvl2pPr>
      <a:lvl3pPr marL="216000" indent="-216000" algn="l" defTabSz="914400" rtl="0" eaLnBrk="1" latinLnBrk="0" hangingPunct="1">
        <a:lnSpc>
          <a:spcPts val="1800"/>
        </a:lnSpc>
        <a:spcBef>
          <a:spcPts val="0"/>
        </a:spcBef>
        <a:spcAft>
          <a:spcPts val="600"/>
        </a:spcAft>
        <a:buSzPct val="120000"/>
        <a:buFont typeface="Arial" pitchFamily="34" charset="0"/>
        <a:buChar char="•"/>
        <a:defRPr sz="1400" kern="1200">
          <a:solidFill>
            <a:srgbClr val="746E64"/>
          </a:solidFill>
          <a:latin typeface="Calibri" pitchFamily="34" charset="0"/>
          <a:ea typeface="+mn-ea"/>
          <a:cs typeface="+mn-cs"/>
        </a:defRPr>
      </a:lvl3pPr>
      <a:lvl4pPr marL="396000" indent="-216000" algn="l" defTabSz="914400" rtl="0" eaLnBrk="1" latinLnBrk="0" hangingPunct="1">
        <a:lnSpc>
          <a:spcPts val="1800"/>
        </a:lnSpc>
        <a:spcBef>
          <a:spcPts val="0"/>
        </a:spcBef>
        <a:spcAft>
          <a:spcPts val="600"/>
        </a:spcAft>
        <a:buFont typeface="Symbol" pitchFamily="18" charset="2"/>
        <a:buChar char="·"/>
        <a:defRPr sz="1400" kern="1200">
          <a:solidFill>
            <a:srgbClr val="746E64"/>
          </a:solidFill>
          <a:latin typeface="Calibri" pitchFamily="34" charset="0"/>
          <a:ea typeface="+mn-ea"/>
          <a:cs typeface="+mn-cs"/>
        </a:defRPr>
      </a:lvl4pPr>
      <a:lvl5pPr marL="0" indent="-216000" algn="l" defTabSz="914400" rtl="0" eaLnBrk="1" latinLnBrk="0" hangingPunct="1">
        <a:lnSpc>
          <a:spcPts val="1800"/>
        </a:lnSpc>
        <a:spcBef>
          <a:spcPts val="0"/>
        </a:spcBef>
        <a:spcAft>
          <a:spcPts val="600"/>
        </a:spcAft>
        <a:buFont typeface="Arial" pitchFamily="34" charset="0"/>
        <a:buChar char="»"/>
        <a:defRPr sz="1400" kern="1200">
          <a:solidFill>
            <a:srgbClr val="746E64"/>
          </a:solidFill>
          <a:latin typeface="Calibri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32000" y="431400"/>
            <a:ext cx="3960000" cy="13320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en-GB" noProof="0" dirty="0" smtClean="0"/>
              <a:t>Click to edit Master title style</a:t>
            </a:r>
            <a:endParaRPr lang="en-GB" noProof="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2000" y="1827406"/>
            <a:ext cx="3960000" cy="41400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GB" noProof="0" dirty="0" smtClean="0"/>
              <a:t>Click to edit Master text styles</a:t>
            </a:r>
          </a:p>
          <a:p>
            <a:pPr lvl="1"/>
            <a:r>
              <a:rPr lang="en-GB" noProof="0" dirty="0" smtClean="0"/>
              <a:t>Second level</a:t>
            </a:r>
          </a:p>
          <a:p>
            <a:pPr lvl="2"/>
            <a:r>
              <a:rPr lang="en-GB" noProof="0" dirty="0" smtClean="0"/>
              <a:t>Third level</a:t>
            </a:r>
          </a:p>
          <a:p>
            <a:pPr lvl="3"/>
            <a:r>
              <a:rPr lang="en-GB" noProof="0" dirty="0" smtClean="0"/>
              <a:t>Fourth level</a:t>
            </a:r>
          </a:p>
          <a:p>
            <a:pPr lvl="4"/>
            <a:r>
              <a:rPr lang="en-GB" noProof="0" dirty="0" smtClean="0"/>
              <a:t>Fifth level</a:t>
            </a:r>
            <a:endParaRPr lang="en-GB" noProof="0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60" r:id="rId2"/>
    <p:sldLayoutId id="2147483661" r:id="rId3"/>
    <p:sldLayoutId id="2147483662" r:id="rId4"/>
    <p:sldLayoutId id="2147483663" r:id="rId5"/>
    <p:sldLayoutId id="2147483664" r:id="rId6"/>
    <p:sldLayoutId id="2147483665" r:id="rId7"/>
    <p:sldLayoutId id="2147483666" r:id="rId8"/>
    <p:sldLayoutId id="2147483667" r:id="rId9"/>
  </p:sldLayoutIdLst>
  <p:txStyles>
    <p:titleStyle>
      <a:lvl1pPr algn="l" defTabSz="914400" rtl="0" eaLnBrk="1" latinLnBrk="0" hangingPunct="1">
        <a:lnSpc>
          <a:spcPts val="3000"/>
        </a:lnSpc>
        <a:spcBef>
          <a:spcPct val="0"/>
        </a:spcBef>
        <a:buNone/>
        <a:defRPr sz="3000" b="1" kern="1200">
          <a:solidFill>
            <a:schemeClr val="tx1"/>
          </a:solidFill>
          <a:latin typeface="Calibri" pitchFamily="34" charset="0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ts val="1800"/>
        </a:lnSpc>
        <a:spcBef>
          <a:spcPts val="0"/>
        </a:spcBef>
        <a:spcAft>
          <a:spcPts val="600"/>
        </a:spcAft>
        <a:buFont typeface="Arial" pitchFamily="34" charset="0"/>
        <a:buNone/>
        <a:defRPr sz="1400" b="1" kern="1200">
          <a:solidFill>
            <a:srgbClr val="746E64"/>
          </a:solidFill>
          <a:latin typeface="Calibri" pitchFamily="34" charset="0"/>
          <a:ea typeface="+mn-ea"/>
          <a:cs typeface="+mn-cs"/>
        </a:defRPr>
      </a:lvl1pPr>
      <a:lvl2pPr marL="0" indent="0" algn="l" defTabSz="914400" rtl="0" eaLnBrk="1" latinLnBrk="0" hangingPunct="1">
        <a:lnSpc>
          <a:spcPts val="1800"/>
        </a:lnSpc>
        <a:spcBef>
          <a:spcPts val="0"/>
        </a:spcBef>
        <a:spcAft>
          <a:spcPts val="600"/>
        </a:spcAft>
        <a:buFont typeface="Arial" pitchFamily="34" charset="0"/>
        <a:buNone/>
        <a:defRPr sz="1400" kern="1200">
          <a:solidFill>
            <a:srgbClr val="746E64"/>
          </a:solidFill>
          <a:latin typeface="Calibri" pitchFamily="34" charset="0"/>
          <a:ea typeface="+mn-ea"/>
          <a:cs typeface="+mn-cs"/>
        </a:defRPr>
      </a:lvl2pPr>
      <a:lvl3pPr marL="216000" indent="-216000" algn="l" defTabSz="914400" rtl="0" eaLnBrk="1" latinLnBrk="0" hangingPunct="1">
        <a:lnSpc>
          <a:spcPts val="1800"/>
        </a:lnSpc>
        <a:spcBef>
          <a:spcPts val="0"/>
        </a:spcBef>
        <a:spcAft>
          <a:spcPts val="600"/>
        </a:spcAft>
        <a:buSzPct val="120000"/>
        <a:buFont typeface="Arial" pitchFamily="34" charset="0"/>
        <a:buChar char="•"/>
        <a:defRPr sz="1400" kern="1200">
          <a:solidFill>
            <a:srgbClr val="746E64"/>
          </a:solidFill>
          <a:latin typeface="Calibri" pitchFamily="34" charset="0"/>
          <a:ea typeface="+mn-ea"/>
          <a:cs typeface="+mn-cs"/>
        </a:defRPr>
      </a:lvl3pPr>
      <a:lvl4pPr marL="396000" indent="-216000" algn="l" defTabSz="914400" rtl="0" eaLnBrk="1" latinLnBrk="0" hangingPunct="1">
        <a:lnSpc>
          <a:spcPts val="1800"/>
        </a:lnSpc>
        <a:spcBef>
          <a:spcPts val="0"/>
        </a:spcBef>
        <a:spcAft>
          <a:spcPts val="600"/>
        </a:spcAft>
        <a:buFont typeface="Symbol" pitchFamily="18" charset="2"/>
        <a:buChar char="·"/>
        <a:defRPr sz="1400" kern="1200">
          <a:solidFill>
            <a:srgbClr val="746E64"/>
          </a:solidFill>
          <a:latin typeface="Calibri" pitchFamily="34" charset="0"/>
          <a:ea typeface="+mn-ea"/>
          <a:cs typeface="+mn-cs"/>
        </a:defRPr>
      </a:lvl4pPr>
      <a:lvl5pPr marL="0" indent="-216000" algn="l" defTabSz="914400" rtl="0" eaLnBrk="1" latinLnBrk="0" hangingPunct="1">
        <a:lnSpc>
          <a:spcPts val="1800"/>
        </a:lnSpc>
        <a:spcBef>
          <a:spcPts val="0"/>
        </a:spcBef>
        <a:spcAft>
          <a:spcPts val="600"/>
        </a:spcAft>
        <a:buFont typeface="Arial" pitchFamily="34" charset="0"/>
        <a:buChar char="»"/>
        <a:defRPr sz="1400" kern="1200">
          <a:solidFill>
            <a:srgbClr val="746E64"/>
          </a:solidFill>
          <a:latin typeface="Calibri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32000" y="431400"/>
            <a:ext cx="3960000" cy="13320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en-GB" noProof="0" dirty="0" smtClean="0"/>
              <a:t>Click to edit Master title style</a:t>
            </a:r>
            <a:endParaRPr lang="en-GB" noProof="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2000" y="1827406"/>
            <a:ext cx="3960000" cy="41400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GB" noProof="0" dirty="0" smtClean="0"/>
              <a:t>Click to edit Master text styles</a:t>
            </a:r>
          </a:p>
          <a:p>
            <a:pPr lvl="1"/>
            <a:r>
              <a:rPr lang="en-GB" noProof="0" dirty="0" smtClean="0"/>
              <a:t>Second level</a:t>
            </a:r>
          </a:p>
          <a:p>
            <a:pPr lvl="2"/>
            <a:r>
              <a:rPr lang="en-GB" noProof="0" dirty="0" smtClean="0"/>
              <a:t>Third level</a:t>
            </a:r>
          </a:p>
          <a:p>
            <a:pPr lvl="3"/>
            <a:r>
              <a:rPr lang="en-GB" noProof="0" dirty="0" smtClean="0"/>
              <a:t>Fourth level</a:t>
            </a:r>
          </a:p>
          <a:p>
            <a:pPr lvl="4"/>
            <a:r>
              <a:rPr lang="en-GB" noProof="0" dirty="0" smtClean="0"/>
              <a:t>Fifth level</a:t>
            </a:r>
            <a:endParaRPr lang="en-GB" noProof="0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9" r:id="rId1"/>
    <p:sldLayoutId id="2147483670" r:id="rId2"/>
    <p:sldLayoutId id="2147483671" r:id="rId3"/>
    <p:sldLayoutId id="2147483672" r:id="rId4"/>
    <p:sldLayoutId id="2147483673" r:id="rId5"/>
    <p:sldLayoutId id="2147483674" r:id="rId6"/>
    <p:sldLayoutId id="2147483675" r:id="rId7"/>
    <p:sldLayoutId id="2147483676" r:id="rId8"/>
    <p:sldLayoutId id="2147483677" r:id="rId9"/>
  </p:sldLayoutIdLst>
  <p:txStyles>
    <p:titleStyle>
      <a:lvl1pPr algn="l" defTabSz="914400" rtl="0" eaLnBrk="1" latinLnBrk="0" hangingPunct="1">
        <a:lnSpc>
          <a:spcPts val="3000"/>
        </a:lnSpc>
        <a:spcBef>
          <a:spcPct val="0"/>
        </a:spcBef>
        <a:buNone/>
        <a:defRPr sz="3000" b="1" kern="1200">
          <a:solidFill>
            <a:schemeClr val="tx1"/>
          </a:solidFill>
          <a:latin typeface="Calibri" pitchFamily="34" charset="0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ts val="1800"/>
        </a:lnSpc>
        <a:spcBef>
          <a:spcPts val="0"/>
        </a:spcBef>
        <a:spcAft>
          <a:spcPts val="600"/>
        </a:spcAft>
        <a:buFont typeface="Arial" pitchFamily="34" charset="0"/>
        <a:buNone/>
        <a:defRPr sz="1400" b="1" kern="1200">
          <a:solidFill>
            <a:srgbClr val="746E64"/>
          </a:solidFill>
          <a:latin typeface="Calibri" pitchFamily="34" charset="0"/>
          <a:ea typeface="+mn-ea"/>
          <a:cs typeface="+mn-cs"/>
        </a:defRPr>
      </a:lvl1pPr>
      <a:lvl2pPr marL="0" indent="0" algn="l" defTabSz="914400" rtl="0" eaLnBrk="1" latinLnBrk="0" hangingPunct="1">
        <a:lnSpc>
          <a:spcPts val="1800"/>
        </a:lnSpc>
        <a:spcBef>
          <a:spcPts val="0"/>
        </a:spcBef>
        <a:spcAft>
          <a:spcPts val="600"/>
        </a:spcAft>
        <a:buFont typeface="Arial" pitchFamily="34" charset="0"/>
        <a:buNone/>
        <a:defRPr sz="1400" kern="1200">
          <a:solidFill>
            <a:srgbClr val="746E64"/>
          </a:solidFill>
          <a:latin typeface="Calibri" pitchFamily="34" charset="0"/>
          <a:ea typeface="+mn-ea"/>
          <a:cs typeface="+mn-cs"/>
        </a:defRPr>
      </a:lvl2pPr>
      <a:lvl3pPr marL="216000" indent="-216000" algn="l" defTabSz="914400" rtl="0" eaLnBrk="1" latinLnBrk="0" hangingPunct="1">
        <a:lnSpc>
          <a:spcPts val="1800"/>
        </a:lnSpc>
        <a:spcBef>
          <a:spcPts val="0"/>
        </a:spcBef>
        <a:spcAft>
          <a:spcPts val="600"/>
        </a:spcAft>
        <a:buSzPct val="120000"/>
        <a:buFont typeface="Arial" pitchFamily="34" charset="0"/>
        <a:buChar char="•"/>
        <a:defRPr sz="1400" kern="1200">
          <a:solidFill>
            <a:srgbClr val="746E64"/>
          </a:solidFill>
          <a:latin typeface="Calibri" pitchFamily="34" charset="0"/>
          <a:ea typeface="+mn-ea"/>
          <a:cs typeface="+mn-cs"/>
        </a:defRPr>
      </a:lvl3pPr>
      <a:lvl4pPr marL="396000" indent="-216000" algn="l" defTabSz="914400" rtl="0" eaLnBrk="1" latinLnBrk="0" hangingPunct="1">
        <a:lnSpc>
          <a:spcPts val="1800"/>
        </a:lnSpc>
        <a:spcBef>
          <a:spcPts val="0"/>
        </a:spcBef>
        <a:spcAft>
          <a:spcPts val="600"/>
        </a:spcAft>
        <a:buFont typeface="Symbol" pitchFamily="18" charset="2"/>
        <a:buChar char="·"/>
        <a:defRPr sz="1400" kern="1200">
          <a:solidFill>
            <a:srgbClr val="746E64"/>
          </a:solidFill>
          <a:latin typeface="Calibri" pitchFamily="34" charset="0"/>
          <a:ea typeface="+mn-ea"/>
          <a:cs typeface="+mn-cs"/>
        </a:defRPr>
      </a:lvl4pPr>
      <a:lvl5pPr marL="0" indent="-216000" algn="l" defTabSz="914400" rtl="0" eaLnBrk="1" latinLnBrk="0" hangingPunct="1">
        <a:lnSpc>
          <a:spcPts val="1800"/>
        </a:lnSpc>
        <a:spcBef>
          <a:spcPts val="0"/>
        </a:spcBef>
        <a:spcAft>
          <a:spcPts val="600"/>
        </a:spcAft>
        <a:buFont typeface="Arial" pitchFamily="34" charset="0"/>
        <a:buChar char="»"/>
        <a:defRPr sz="1400" kern="1200">
          <a:solidFill>
            <a:srgbClr val="746E64"/>
          </a:solidFill>
          <a:latin typeface="Calibri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5.jp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8.emf"/><Relationship Id="rId3" Type="http://schemas.openxmlformats.org/officeDocument/2006/relationships/image" Target="../media/image19.emf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6.tiff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7.emf"/><Relationship Id="rId3" Type="http://schemas.openxmlformats.org/officeDocument/2006/relationships/image" Target="../media/image8.e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4" Type="http://schemas.openxmlformats.org/officeDocument/2006/relationships/image" Target="../media/image11.emf"/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9.emf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14.emf"/><Relationship Id="rId3" Type="http://schemas.openxmlformats.org/officeDocument/2006/relationships/image" Target="../media/image15.emf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6.emf"/><Relationship Id="rId3" Type="http://schemas.openxmlformats.org/officeDocument/2006/relationships/image" Target="../media/image17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64000" y="1973663"/>
            <a:ext cx="3617440" cy="3218098"/>
          </a:xfrm>
        </p:spPr>
        <p:txBody>
          <a:bodyPr/>
          <a:lstStyle/>
          <a:p>
            <a:r>
              <a:rPr lang="en-US" dirty="0"/>
              <a:t>A </a:t>
            </a:r>
            <a:r>
              <a:rPr lang="en-US" dirty="0" err="1" smtClean="0"/>
              <a:t>Phylodynamic</a:t>
            </a:r>
            <a:r>
              <a:rPr lang="en-US" dirty="0" smtClean="0"/>
              <a:t> Model </a:t>
            </a:r>
            <a:r>
              <a:rPr lang="en-US" dirty="0"/>
              <a:t>of </a:t>
            </a:r>
            <a:r>
              <a:rPr lang="en-US" dirty="0" smtClean="0"/>
              <a:t>Bovine </a:t>
            </a:r>
            <a:r>
              <a:rPr lang="en-US" dirty="0"/>
              <a:t>Tuberculosis in </a:t>
            </a:r>
            <a:r>
              <a:rPr lang="en-US" dirty="0" smtClean="0"/>
              <a:t>Cattle </a:t>
            </a:r>
            <a:r>
              <a:rPr lang="en-US" dirty="0"/>
              <a:t>and </a:t>
            </a:r>
            <a:r>
              <a:rPr lang="en-US" dirty="0" smtClean="0"/>
              <a:t>Badgers Uncovers </a:t>
            </a:r>
            <a:r>
              <a:rPr lang="en-US" dirty="0"/>
              <a:t>the </a:t>
            </a:r>
            <a:r>
              <a:rPr lang="en-US" dirty="0" smtClean="0"/>
              <a:t>Role </a:t>
            </a:r>
            <a:r>
              <a:rPr lang="en-US" dirty="0"/>
              <a:t>of the </a:t>
            </a:r>
            <a:r>
              <a:rPr lang="en-US" dirty="0" smtClean="0"/>
              <a:t>Unobserved Reservoir</a:t>
            </a:r>
            <a:r>
              <a:rPr lang="en-US" dirty="0"/>
              <a:t>.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4"/>
          </p:nvPr>
        </p:nvSpPr>
        <p:spPr>
          <a:xfrm>
            <a:off x="5364000" y="5301182"/>
            <a:ext cx="3330000" cy="804978"/>
          </a:xfrm>
        </p:spPr>
        <p:txBody>
          <a:bodyPr/>
          <a:lstStyle/>
          <a:p>
            <a:r>
              <a:rPr lang="en-US" dirty="0" smtClean="0"/>
              <a:t>Anthony O'Hare, David Wright, Tom Mallon, Carl McCormick, Stanley McDowell, Hannah </a:t>
            </a:r>
            <a:r>
              <a:rPr lang="en-US" dirty="0" err="1" smtClean="0"/>
              <a:t>Trewby</a:t>
            </a:r>
            <a:r>
              <a:rPr lang="en-US" dirty="0" smtClean="0"/>
              <a:t>, Robin </a:t>
            </a:r>
            <a:r>
              <a:rPr lang="en-US" dirty="0"/>
              <a:t>A. </a:t>
            </a:r>
            <a:r>
              <a:rPr lang="en-US" dirty="0" err="1" smtClean="0"/>
              <a:t>Skuce</a:t>
            </a:r>
            <a:r>
              <a:rPr lang="en-US" dirty="0" smtClean="0"/>
              <a:t>, Rowland </a:t>
            </a:r>
            <a:r>
              <a:rPr lang="en-US" dirty="0"/>
              <a:t>R. </a:t>
            </a:r>
            <a:r>
              <a:rPr lang="en-US" dirty="0" smtClean="0"/>
              <a:t>Kao </a:t>
            </a:r>
            <a:endParaRPr lang="en-US" dirty="0"/>
          </a:p>
        </p:txBody>
      </p:sp>
      <p:pic>
        <p:nvPicPr>
          <p:cNvPr id="8" name="Picture Placeholder 7"/>
          <p:cNvPicPr>
            <a:picLocks noGrp="1" noChangeAspect="1"/>
          </p:cNvPicPr>
          <p:nvPr>
            <p:ph type="pic" sz="quarter" idx="1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916" r="21916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45773065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5092" y="357304"/>
            <a:ext cx="3960000" cy="580970"/>
          </a:xfrm>
        </p:spPr>
        <p:txBody>
          <a:bodyPr/>
          <a:lstStyle/>
          <a:p>
            <a:r>
              <a:rPr lang="en-US" smtClean="0"/>
              <a:t>Results</a:t>
            </a:r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2472" y="2995968"/>
            <a:ext cx="3662608" cy="3662608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7528" y="802894"/>
            <a:ext cx="7512304" cy="21683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384081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3090672" y="3712464"/>
            <a:ext cx="220874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>
                <a:solidFill>
                  <a:schemeClr val="bg1"/>
                </a:solidFill>
              </a:rPr>
              <a:t>Thank You </a:t>
            </a:r>
            <a:endParaRPr lang="en-US" sz="3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229731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Cattle Network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70133" y="634600"/>
            <a:ext cx="3960000" cy="4140000"/>
          </a:xfrm>
        </p:spPr>
        <p:txBody>
          <a:bodyPr/>
          <a:lstStyle/>
          <a:p>
            <a:r>
              <a:rPr lang="en-US" dirty="0"/>
              <a:t>Between 2003 and </a:t>
            </a:r>
            <a:r>
              <a:rPr lang="en-US" dirty="0" smtClean="0"/>
              <a:t>2010: 10596 </a:t>
            </a:r>
            <a:r>
              <a:rPr lang="en-US" dirty="0"/>
              <a:t>isolates from </a:t>
            </a:r>
            <a:r>
              <a:rPr lang="en-US" dirty="0" smtClean="0"/>
              <a:t>cattle	</a:t>
            </a:r>
          </a:p>
          <a:p>
            <a:endParaRPr lang="en-US" dirty="0" smtClean="0"/>
          </a:p>
          <a:p>
            <a:r>
              <a:rPr lang="en-US" dirty="0" smtClean="0"/>
              <a:t>193 </a:t>
            </a:r>
            <a:r>
              <a:rPr lang="en-US" dirty="0"/>
              <a:t>VNTR types were identified in NI with 3 types accounting for more than </a:t>
            </a:r>
            <a:r>
              <a:rPr lang="en-US" dirty="0" smtClean="0"/>
              <a:t>50% </a:t>
            </a:r>
            <a:r>
              <a:rPr lang="en-US" dirty="0"/>
              <a:t>of sampled bacteria</a:t>
            </a:r>
          </a:p>
          <a:p>
            <a:endParaRPr lang="en-US" dirty="0" smtClean="0"/>
          </a:p>
          <a:p>
            <a:r>
              <a:rPr lang="en-US" dirty="0" smtClean="0"/>
              <a:t>Type </a:t>
            </a:r>
            <a:r>
              <a:rPr lang="en-US" dirty="0"/>
              <a:t>10 </a:t>
            </a:r>
            <a:r>
              <a:rPr lang="en-US" dirty="0" smtClean="0"/>
              <a:t>strain: </a:t>
            </a:r>
          </a:p>
          <a:p>
            <a:r>
              <a:rPr lang="en-US" dirty="0"/>
              <a:t>	</a:t>
            </a:r>
            <a:r>
              <a:rPr lang="en-US" dirty="0" smtClean="0"/>
              <a:t>Between </a:t>
            </a:r>
            <a:r>
              <a:rPr lang="en-US" dirty="0"/>
              <a:t>1996 and 2011, 145 </a:t>
            </a:r>
            <a:r>
              <a:rPr lang="en-US" dirty="0" smtClean="0"/>
              <a:t>isolates</a:t>
            </a:r>
          </a:p>
          <a:p>
            <a:r>
              <a:rPr lang="en-US" dirty="0"/>
              <a:t>	</a:t>
            </a:r>
            <a:r>
              <a:rPr lang="en-US" dirty="0" smtClean="0"/>
              <a:t>from </a:t>
            </a:r>
            <a:r>
              <a:rPr lang="en-US" dirty="0"/>
              <a:t>66 herd breakdowns occurring in </a:t>
            </a:r>
            <a:endParaRPr lang="en-US" dirty="0" smtClean="0"/>
          </a:p>
          <a:p>
            <a:r>
              <a:rPr lang="en-US" dirty="0"/>
              <a:t>	</a:t>
            </a:r>
            <a:r>
              <a:rPr lang="en-US" dirty="0" smtClean="0"/>
              <a:t>51 </a:t>
            </a:r>
            <a:r>
              <a:rPr lang="en-US" dirty="0"/>
              <a:t>herds </a:t>
            </a:r>
          </a:p>
          <a:p>
            <a:endParaRPr lang="en-US" dirty="0" smtClean="0"/>
          </a:p>
          <a:p>
            <a:r>
              <a:rPr lang="en-US" dirty="0"/>
              <a:t>The movement of cows into or out of this network extended the number of farms in our dataset by 21012 additional </a:t>
            </a:r>
            <a:r>
              <a:rPr lang="en-US" dirty="0" smtClean="0"/>
              <a:t>farms</a:t>
            </a:r>
          </a:p>
          <a:p>
            <a:r>
              <a:rPr lang="en-US" dirty="0"/>
              <a:t>	7749685 </a:t>
            </a:r>
            <a:r>
              <a:rPr lang="en-US" dirty="0" smtClean="0"/>
              <a:t>animal movements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2000" y="1779733"/>
            <a:ext cx="4345178" cy="411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188424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2000" y="431400"/>
            <a:ext cx="8280000" cy="961971"/>
          </a:xfrm>
        </p:spPr>
        <p:txBody>
          <a:bodyPr/>
          <a:lstStyle/>
          <a:p>
            <a:r>
              <a:rPr lang="en-US" dirty="0" smtClean="0"/>
              <a:t>Disease Model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2000" y="1393371"/>
            <a:ext cx="8280000" cy="4140000"/>
          </a:xfrm>
        </p:spPr>
        <p:txBody>
          <a:bodyPr/>
          <a:lstStyle/>
          <a:p>
            <a:r>
              <a:rPr lang="en-US" dirty="0" smtClean="0"/>
              <a:t>4 compartmental disease model</a:t>
            </a:r>
          </a:p>
          <a:p>
            <a:r>
              <a:rPr lang="en-US" dirty="0"/>
              <a:t>	</a:t>
            </a:r>
            <a:r>
              <a:rPr lang="en-US" dirty="0" smtClean="0"/>
              <a:t>Susceptible</a:t>
            </a:r>
          </a:p>
          <a:p>
            <a:r>
              <a:rPr lang="en-US" dirty="0"/>
              <a:t>	</a:t>
            </a:r>
            <a:r>
              <a:rPr lang="en-US" dirty="0" smtClean="0"/>
              <a:t>Exposed</a:t>
            </a:r>
          </a:p>
          <a:p>
            <a:r>
              <a:rPr lang="en-US" dirty="0"/>
              <a:t>	</a:t>
            </a:r>
            <a:r>
              <a:rPr lang="en-US" dirty="0" smtClean="0"/>
              <a:t>Test Sensitive</a:t>
            </a:r>
          </a:p>
          <a:p>
            <a:r>
              <a:rPr lang="en-US" dirty="0"/>
              <a:t>	</a:t>
            </a:r>
            <a:r>
              <a:rPr lang="en-US" dirty="0" smtClean="0"/>
              <a:t>Infected</a:t>
            </a:r>
          </a:p>
          <a:p>
            <a:endParaRPr lang="en-US" dirty="0" smtClean="0"/>
          </a:p>
          <a:p>
            <a:r>
              <a:rPr lang="en-US" dirty="0" smtClean="0"/>
              <a:t>Each infected animal carries a set of SNPs.</a:t>
            </a:r>
          </a:p>
          <a:p>
            <a:endParaRPr lang="en-US" dirty="0"/>
          </a:p>
          <a:p>
            <a:r>
              <a:rPr lang="en-US" dirty="0" smtClean="0"/>
              <a:t>New SNPs are generated via Poisson distribution.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4555505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Simulation Scheme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2000" y="1304891"/>
            <a:ext cx="3960000" cy="1743108"/>
          </a:xfrm>
        </p:spPr>
        <p:txBody>
          <a:bodyPr/>
          <a:lstStyle/>
          <a:p>
            <a:r>
              <a:rPr lang="en-US" dirty="0" smtClean="0"/>
              <a:t>Gillespie method</a:t>
            </a:r>
          </a:p>
          <a:p>
            <a:r>
              <a:rPr lang="en-US" dirty="0"/>
              <a:t>	</a:t>
            </a:r>
            <a:r>
              <a:rPr lang="mr-IN" dirty="0" smtClean="0"/>
              <a:t>–</a:t>
            </a:r>
            <a:r>
              <a:rPr lang="en-US" dirty="0" smtClean="0"/>
              <a:t> with fixed time step </a:t>
            </a:r>
          </a:p>
          <a:p>
            <a:r>
              <a:rPr lang="en-US" dirty="0"/>
              <a:t>	</a:t>
            </a:r>
            <a:r>
              <a:rPr lang="en-US" dirty="0" smtClean="0"/>
              <a:t>- movements at each time step</a:t>
            </a:r>
          </a:p>
          <a:p>
            <a:r>
              <a:rPr lang="en-US" dirty="0"/>
              <a:t>	</a:t>
            </a:r>
            <a:r>
              <a:rPr lang="en-US" dirty="0" smtClean="0"/>
              <a:t>-  add births/deaths at each time step</a:t>
            </a:r>
          </a:p>
          <a:p>
            <a:r>
              <a:rPr lang="en-US" dirty="0"/>
              <a:t>	</a:t>
            </a:r>
            <a:r>
              <a:rPr lang="en-US" dirty="0" smtClean="0"/>
              <a:t>- RWHT</a:t>
            </a:r>
          </a:p>
          <a:p>
            <a:endParaRPr lang="en-US" dirty="0"/>
          </a:p>
          <a:p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000" y="3725332"/>
            <a:ext cx="4396400" cy="2040467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11797" y="248372"/>
            <a:ext cx="3158067" cy="3158067"/>
          </a:xfrm>
          <a:prstGeom prst="rect">
            <a:avLst/>
          </a:prstGeom>
        </p:spPr>
      </p:pic>
      <p:sp>
        <p:nvSpPr>
          <p:cNvPr id="6" name="Content Placeholder 2"/>
          <p:cNvSpPr txBox="1">
            <a:spLocks/>
          </p:cNvSpPr>
          <p:nvPr/>
        </p:nvSpPr>
        <p:spPr>
          <a:xfrm>
            <a:off x="4828400" y="4211377"/>
            <a:ext cx="3960000" cy="1743108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914400" rtl="0" eaLnBrk="1" latinLnBrk="0" hangingPunct="1">
              <a:lnSpc>
                <a:spcPts val="1800"/>
              </a:lnSpc>
              <a:spcBef>
                <a:spcPts val="0"/>
              </a:spcBef>
              <a:spcAft>
                <a:spcPts val="600"/>
              </a:spcAft>
              <a:buFont typeface="Arial" pitchFamily="34" charset="0"/>
              <a:buNone/>
              <a:defRPr sz="1400" b="1" kern="1200">
                <a:solidFill>
                  <a:srgbClr val="746E64"/>
                </a:solidFill>
                <a:latin typeface="Calibri" pitchFamily="34" charset="0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ts val="1800"/>
              </a:lnSpc>
              <a:spcBef>
                <a:spcPts val="0"/>
              </a:spcBef>
              <a:spcAft>
                <a:spcPts val="600"/>
              </a:spcAft>
              <a:buFont typeface="Arial" pitchFamily="34" charset="0"/>
              <a:buNone/>
              <a:defRPr sz="1400" kern="1200">
                <a:solidFill>
                  <a:srgbClr val="746E64"/>
                </a:solidFill>
                <a:latin typeface="Calibri" pitchFamily="34" charset="0"/>
                <a:ea typeface="+mn-ea"/>
                <a:cs typeface="+mn-cs"/>
              </a:defRPr>
            </a:lvl2pPr>
            <a:lvl3pPr marL="216000" indent="-216000" algn="l" defTabSz="914400" rtl="0" eaLnBrk="1" latinLnBrk="0" hangingPunct="1">
              <a:lnSpc>
                <a:spcPts val="1800"/>
              </a:lnSpc>
              <a:spcBef>
                <a:spcPts val="0"/>
              </a:spcBef>
              <a:spcAft>
                <a:spcPts val="600"/>
              </a:spcAft>
              <a:buSzPct val="120000"/>
              <a:buFont typeface="Arial" pitchFamily="34" charset="0"/>
              <a:buChar char="•"/>
              <a:defRPr sz="1400" kern="1200">
                <a:solidFill>
                  <a:srgbClr val="746E64"/>
                </a:solidFill>
                <a:latin typeface="Calibri" pitchFamily="34" charset="0"/>
                <a:ea typeface="+mn-ea"/>
                <a:cs typeface="+mn-cs"/>
              </a:defRPr>
            </a:lvl3pPr>
            <a:lvl4pPr marL="396000" indent="-216000" algn="l" defTabSz="914400" rtl="0" eaLnBrk="1" latinLnBrk="0" hangingPunct="1">
              <a:lnSpc>
                <a:spcPts val="1800"/>
              </a:lnSpc>
              <a:spcBef>
                <a:spcPts val="0"/>
              </a:spcBef>
              <a:spcAft>
                <a:spcPts val="600"/>
              </a:spcAft>
              <a:buFont typeface="Symbol" pitchFamily="18" charset="2"/>
              <a:buChar char=""/>
              <a:defRPr sz="1400" kern="1200">
                <a:solidFill>
                  <a:srgbClr val="746E64"/>
                </a:solidFill>
                <a:latin typeface="Calibri" pitchFamily="34" charset="0"/>
                <a:ea typeface="+mn-ea"/>
                <a:cs typeface="+mn-cs"/>
              </a:defRPr>
            </a:lvl4pPr>
            <a:lvl5pPr marL="0" indent="-216000" algn="l" defTabSz="914400" rtl="0" eaLnBrk="1" latinLnBrk="0" hangingPunct="1">
              <a:lnSpc>
                <a:spcPts val="1800"/>
              </a:lnSpc>
              <a:spcBef>
                <a:spcPts val="0"/>
              </a:spcBef>
              <a:spcAft>
                <a:spcPts val="600"/>
              </a:spcAft>
              <a:buFont typeface="Arial" pitchFamily="34" charset="0"/>
              <a:buChar char="»"/>
              <a:defRPr sz="1400" kern="1200">
                <a:solidFill>
                  <a:srgbClr val="746E64"/>
                </a:solidFill>
                <a:latin typeface="Calibri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 smtClean="0"/>
              <a:t>At the end of the simulation:</a:t>
            </a:r>
          </a:p>
          <a:p>
            <a:r>
              <a:rPr lang="en-GB" dirty="0" smtClean="0"/>
              <a:t>We have the full transmission tree.</a:t>
            </a:r>
          </a:p>
          <a:p>
            <a:r>
              <a:rPr lang="en-GB" dirty="0" smtClean="0"/>
              <a:t>Sample from this tree with the same distribution of cultured samples.</a:t>
            </a:r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6526613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2000" y="431400"/>
            <a:ext cx="5376133" cy="1295800"/>
          </a:xfrm>
        </p:spPr>
        <p:txBody>
          <a:bodyPr/>
          <a:lstStyle/>
          <a:p>
            <a:r>
              <a:rPr lang="en-US" dirty="0" smtClean="0"/>
              <a:t>Inference Scheme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1334" y="431400"/>
            <a:ext cx="2920800" cy="585919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15342" y="1843065"/>
            <a:ext cx="1809448" cy="745067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32000" y="1316736"/>
            <a:ext cx="39684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Likelihood function defined from pairwise SNP </a:t>
            </a:r>
            <a:r>
              <a:rPr lang="en-US" smtClean="0"/>
              <a:t>distance distribution</a:t>
            </a:r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0080" y="3575049"/>
            <a:ext cx="4778502" cy="24396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201884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35872" cy="5709920"/>
          </a:xfrm>
        </p:spPr>
      </p:pic>
      <p:sp>
        <p:nvSpPr>
          <p:cNvPr id="5" name="TextBox 4"/>
          <p:cNvSpPr txBox="1"/>
          <p:nvPr/>
        </p:nvSpPr>
        <p:spPr>
          <a:xfrm>
            <a:off x="265495" y="132080"/>
            <a:ext cx="887037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>
                <a:solidFill>
                  <a:schemeClr val="bg2"/>
                </a:solidFill>
              </a:rPr>
              <a:t>How Do we Solve the problem of the badgers?</a:t>
            </a:r>
            <a:endParaRPr lang="en-US" sz="3600" dirty="0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396463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3 Network Models</a:t>
            </a:r>
            <a:endParaRPr lang="en-US" dirty="0"/>
          </a:p>
        </p:txBody>
      </p:sp>
      <p:pic>
        <p:nvPicPr>
          <p:cNvPr id="6" name="Picture Placeholder 5"/>
          <p:cNvPicPr>
            <a:picLocks noGrp="1" noChangeAspect="1"/>
          </p:cNvPicPr>
          <p:nvPr>
            <p:ph type="pic"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66" r="3466"/>
          <a:stretch>
            <a:fillRect/>
          </a:stretch>
        </p:blipFill>
        <p:spPr>
          <a:xfrm>
            <a:off x="431801" y="2484119"/>
            <a:ext cx="5105296" cy="3483293"/>
          </a:xfrm>
          <a:solidFill>
            <a:schemeClr val="bg1">
              <a:lumMod val="75000"/>
            </a:schemeClr>
          </a:solidFill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78086" y="431400"/>
            <a:ext cx="4487794" cy="3052029"/>
          </a:xfrm>
        </p:spPr>
        <p:txBody>
          <a:bodyPr/>
          <a:lstStyle/>
          <a:p>
            <a:r>
              <a:rPr lang="en-US" sz="1800" dirty="0" smtClean="0"/>
              <a:t>Unconnected</a:t>
            </a:r>
          </a:p>
          <a:p>
            <a:r>
              <a:rPr lang="en-US" b="0" dirty="0" smtClean="0"/>
              <a:t>      </a:t>
            </a:r>
            <a:r>
              <a:rPr lang="en-US" b="0" i="1" dirty="0" smtClean="0"/>
              <a:t>farms are not connected by a reservoir</a:t>
            </a:r>
            <a:r>
              <a:rPr lang="en-US" b="0" dirty="0"/>
              <a:t/>
            </a:r>
            <a:br>
              <a:rPr lang="en-US" b="0" dirty="0"/>
            </a:br>
            <a:r>
              <a:rPr lang="en-US" dirty="0"/>
              <a:t/>
            </a:r>
            <a:br>
              <a:rPr lang="en-US" dirty="0"/>
            </a:br>
            <a:r>
              <a:rPr lang="en-US" dirty="0"/>
              <a:t> </a:t>
            </a:r>
            <a:r>
              <a:rPr lang="en-US" sz="1800" dirty="0" smtClean="0"/>
              <a:t>Completely  Connected</a:t>
            </a:r>
          </a:p>
          <a:p>
            <a:r>
              <a:rPr lang="en-US" dirty="0" smtClean="0"/>
              <a:t>      </a:t>
            </a:r>
            <a:r>
              <a:rPr lang="en-US" b="0" i="1" dirty="0" smtClean="0"/>
              <a:t>one single reservoir connects ALL farms in NI</a:t>
            </a:r>
            <a:r>
              <a:rPr lang="en-US" b="0" dirty="0"/>
              <a:t/>
            </a:r>
            <a:br>
              <a:rPr lang="en-US" b="0" dirty="0"/>
            </a:br>
            <a:r>
              <a:rPr lang="en-US" dirty="0"/>
              <a:t/>
            </a:r>
            <a:br>
              <a:rPr lang="en-US" dirty="0"/>
            </a:br>
            <a:r>
              <a:rPr lang="en-US" sz="1800" dirty="0"/>
              <a:t> </a:t>
            </a:r>
            <a:r>
              <a:rPr lang="en-US" sz="1800" dirty="0" smtClean="0"/>
              <a:t>Farms </a:t>
            </a:r>
            <a:r>
              <a:rPr lang="en-US" sz="1800" dirty="0"/>
              <a:t>Within 4km are </a:t>
            </a:r>
            <a:r>
              <a:rPr lang="en-US" sz="1800" dirty="0" smtClean="0"/>
              <a:t>connected</a:t>
            </a:r>
          </a:p>
          <a:p>
            <a:r>
              <a:rPr lang="en-US" dirty="0"/>
              <a:t> </a:t>
            </a:r>
            <a:r>
              <a:rPr lang="en-US" dirty="0" smtClean="0"/>
              <a:t>     Active Reservoir</a:t>
            </a:r>
          </a:p>
          <a:p>
            <a:r>
              <a:rPr lang="en-US" dirty="0" smtClean="0"/>
              <a:t>            </a:t>
            </a:r>
            <a:r>
              <a:rPr lang="en-US" b="0" i="1" dirty="0" smtClean="0"/>
              <a:t>create a new lineage for every incursion into herd</a:t>
            </a:r>
          </a:p>
          <a:p>
            <a:r>
              <a:rPr lang="en-US" dirty="0"/>
              <a:t> </a:t>
            </a:r>
            <a:r>
              <a:rPr lang="en-US" dirty="0" smtClean="0"/>
              <a:t>     Passive Reservoir</a:t>
            </a:r>
          </a:p>
          <a:p>
            <a:r>
              <a:rPr lang="en-US" dirty="0" smtClean="0"/>
              <a:t>            </a:t>
            </a:r>
            <a:r>
              <a:rPr lang="en-US" b="0" i="1" dirty="0" smtClean="0"/>
              <a:t>no badger-badger transmission, use known lineage</a:t>
            </a:r>
            <a:endParaRPr lang="en-US" b="0" i="1" dirty="0"/>
          </a:p>
        </p:txBody>
      </p:sp>
    </p:spTree>
    <p:extLst>
      <p:ext uri="{BB962C8B-B14F-4D97-AF65-F5344CB8AC3E}">
        <p14:creationId xmlns:p14="http://schemas.microsoft.com/office/powerpoint/2010/main" val="154009045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Results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43667" y="2278705"/>
            <a:ext cx="5020733" cy="384692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57" y="1245590"/>
            <a:ext cx="4438511" cy="17275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989257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8084" y="420429"/>
            <a:ext cx="4114801" cy="559285"/>
          </a:xfrm>
        </p:spPr>
        <p:txBody>
          <a:bodyPr/>
          <a:lstStyle/>
          <a:p>
            <a:r>
              <a:rPr lang="en-US" smtClean="0"/>
              <a:t>Results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51614" y="1517610"/>
            <a:ext cx="3902530" cy="390253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589814" y="5420140"/>
            <a:ext cx="2819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#Herds under restriction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171" y="911189"/>
            <a:ext cx="3758786" cy="3758786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582385" y="4537028"/>
            <a:ext cx="2819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#Infected Animals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89708735"/>
      </p:ext>
    </p:extLst>
  </p:cSld>
  <p:clrMapOvr>
    <a:masterClrMapping/>
  </p:clrMapOvr>
</p:sld>
</file>

<file path=ppt/theme/theme1.xml><?xml version="1.0" encoding="utf-8"?>
<a:theme xmlns:a="http://schemas.openxmlformats.org/drawingml/2006/main" name="HeritageTheme-square">
  <a:themeElements>
    <a:clrScheme name="Custom 4">
      <a:dk1>
        <a:srgbClr val="007935"/>
      </a:dk1>
      <a:lt1>
        <a:srgbClr val="FFFFFF"/>
      </a:lt1>
      <a:dk2>
        <a:srgbClr val="007832"/>
      </a:dk2>
      <a:lt2>
        <a:srgbClr val="FFFFFF"/>
      </a:lt2>
      <a:accent1>
        <a:srgbClr val="057932"/>
      </a:accent1>
      <a:accent2>
        <a:srgbClr val="628B64"/>
      </a:accent2>
      <a:accent3>
        <a:srgbClr val="90A98A"/>
      </a:accent3>
      <a:accent4>
        <a:srgbClr val="BCC8B7"/>
      </a:accent4>
      <a:accent5>
        <a:srgbClr val="2B7050"/>
      </a:accent5>
      <a:accent6>
        <a:srgbClr val="70947C"/>
      </a:accent6>
      <a:hlink>
        <a:srgbClr val="61B3E3"/>
      </a:hlink>
      <a:folHlink>
        <a:srgbClr val="EE7723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007934"/>
        </a:solidFill>
        <a:ln>
          <a:noFill/>
        </a:ln>
      </a:spPr>
      <a:bodyPr rtlCol="0" anchor="ctr"/>
      <a:lstStyle>
        <a:defPPr algn="ctr">
          <a:defRPr dirty="0">
            <a:latin typeface="Calibri" pitchFamily="34" charset="0"/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HeritageTheme-square" id="{71B0107B-A295-4D45-AB5F-0F1C4952608D}" vid="{D54D0DB2-9002-4637-A4ED-CD073064D7CB}"/>
    </a:ext>
  </a:extLst>
</a:theme>
</file>

<file path=ppt/theme/theme2.xml><?xml version="1.0" encoding="utf-8"?>
<a:theme xmlns:a="http://schemas.openxmlformats.org/drawingml/2006/main" name="UoS Energy 1 Blue">
  <a:themeElements>
    <a:clrScheme name="Custom 2">
      <a:dk1>
        <a:srgbClr val="395CAD"/>
      </a:dk1>
      <a:lt1>
        <a:srgbClr val="FFFFFF"/>
      </a:lt1>
      <a:dk2>
        <a:srgbClr val="365EAD"/>
      </a:dk2>
      <a:lt2>
        <a:srgbClr val="EEECE1"/>
      </a:lt2>
      <a:accent1>
        <a:srgbClr val="7887C3"/>
      </a:accent1>
      <a:accent2>
        <a:srgbClr val="9FA7D5"/>
      </a:accent2>
      <a:accent3>
        <a:srgbClr val="C6C9E7"/>
      </a:accent3>
      <a:accent4>
        <a:srgbClr val="61B3E3"/>
      </a:accent4>
      <a:accent5>
        <a:srgbClr val="9AC8ED"/>
      </a:accent5>
      <a:accent6>
        <a:srgbClr val="BBD8F2"/>
      </a:accent6>
      <a:hlink>
        <a:srgbClr val="F4A365"/>
      </a:hlink>
      <a:folHlink>
        <a:srgbClr val="F3C4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007934"/>
        </a:solidFill>
        <a:ln>
          <a:noFill/>
        </a:ln>
      </a:spPr>
      <a:bodyPr rtlCol="0" anchor="ctr"/>
      <a:lstStyle>
        <a:defPPr algn="ctr">
          <a:defRPr dirty="0">
            <a:latin typeface="Calibri" pitchFamily="34" charset="0"/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Energy 1" id="{C5ABD442-A72D-FD46-930F-E726137513EC}" vid="{2B4FC275-8A72-1847-BC25-A1C066351A94}"/>
    </a:ext>
  </a:extLst>
</a:theme>
</file>

<file path=ppt/theme/theme3.xml><?xml version="1.0" encoding="utf-8"?>
<a:theme xmlns:a="http://schemas.openxmlformats.org/drawingml/2006/main" name="UoS Energy 1 Red">
  <a:themeElements>
    <a:clrScheme name="Custom 3">
      <a:dk1>
        <a:srgbClr val="762055"/>
      </a:dk1>
      <a:lt1>
        <a:srgbClr val="FFFFFF"/>
      </a:lt1>
      <a:dk2>
        <a:srgbClr val="762156"/>
      </a:dk2>
      <a:lt2>
        <a:srgbClr val="FFFFFF"/>
      </a:lt2>
      <a:accent1>
        <a:srgbClr val="762056"/>
      </a:accent1>
      <a:accent2>
        <a:srgbClr val="985A7E"/>
      </a:accent2>
      <a:accent3>
        <a:srgbClr val="B286A1"/>
      </a:accent3>
      <a:accent4>
        <a:srgbClr val="CFB4C5"/>
      </a:accent4>
      <a:accent5>
        <a:srgbClr val="572B82"/>
      </a:accent5>
      <a:accent6>
        <a:srgbClr val="8561A4"/>
      </a:accent6>
      <a:hlink>
        <a:srgbClr val="EE7723"/>
      </a:hlink>
      <a:folHlink>
        <a:srgbClr val="F3C4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007934"/>
        </a:solidFill>
        <a:ln>
          <a:noFill/>
        </a:ln>
      </a:spPr>
      <a:bodyPr rtlCol="0" anchor="ctr"/>
      <a:lstStyle>
        <a:defPPr algn="ctr">
          <a:defRPr dirty="0">
            <a:latin typeface="Calibri" pitchFamily="34" charset="0"/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Energy 1" id="{C5ABD442-A72D-FD46-930F-E726137513EC}" vid="{AD567B19-D96A-5641-9DAB-ED9542F1FC49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HeritageTheme-square</Template>
  <TotalTime>3030</TotalTime>
  <Words>136</Words>
  <Application>Microsoft Macintosh PowerPoint</Application>
  <PresentationFormat>On-screen Show (4:3)</PresentationFormat>
  <Paragraphs>50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11</vt:i4>
      </vt:variant>
    </vt:vector>
  </HeadingPairs>
  <TitlesOfParts>
    <vt:vector size="18" baseType="lpstr">
      <vt:lpstr>Arial</vt:lpstr>
      <vt:lpstr>Calibri</vt:lpstr>
      <vt:lpstr>Mangal</vt:lpstr>
      <vt:lpstr>Symbol</vt:lpstr>
      <vt:lpstr>HeritageTheme-square</vt:lpstr>
      <vt:lpstr>UoS Energy 1 Blue</vt:lpstr>
      <vt:lpstr>UoS Energy 1 Red</vt:lpstr>
      <vt:lpstr>A Phylodynamic Model of Bovine Tuberculosis in Cattle and Badgers Uncovers the Role of the Unobserved Reservoir.</vt:lpstr>
      <vt:lpstr>Cattle Network</vt:lpstr>
      <vt:lpstr>Disease Model</vt:lpstr>
      <vt:lpstr>Simulation Scheme</vt:lpstr>
      <vt:lpstr>Inference Scheme</vt:lpstr>
      <vt:lpstr>PowerPoint Presentation</vt:lpstr>
      <vt:lpstr>3 Network Models</vt:lpstr>
      <vt:lpstr>Results</vt:lpstr>
      <vt:lpstr>Results</vt:lpstr>
      <vt:lpstr>Results</vt:lpstr>
      <vt:lpstr>PowerPoint Presentation</vt:lpstr>
    </vt:vector>
  </TitlesOfParts>
  <Company/>
  <LinksUpToDate>false</LinksUpToDate>
  <SharedDoc>false</SharedDoc>
  <HyperlinksChanged>false</HyperlinksChanged>
  <AppVersion>15.0032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Anthony O'Hare</dc:creator>
  <cp:lastModifiedBy>Anthony O'Hare</cp:lastModifiedBy>
  <cp:revision>24</cp:revision>
  <dcterms:created xsi:type="dcterms:W3CDTF">2017-06-05T10:45:50Z</dcterms:created>
  <dcterms:modified xsi:type="dcterms:W3CDTF">2017-06-09T09:25:14Z</dcterms:modified>
</cp:coreProperties>
</file>